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6" r:id="rId5"/>
    <p:sldId id="355" r:id="rId6"/>
    <p:sldId id="353" r:id="rId7"/>
    <p:sldId id="352" r:id="rId8"/>
    <p:sldId id="351" r:id="rId9"/>
    <p:sldId id="349" r:id="rId10"/>
    <p:sldId id="347" r:id="rId11"/>
    <p:sldId id="346" r:id="rId12"/>
    <p:sldId id="345" r:id="rId13"/>
    <p:sldId id="343" r:id="rId14"/>
    <p:sldId id="341" r:id="rId15"/>
    <p:sldId id="340" r:id="rId16"/>
    <p:sldId id="338" r:id="rId17"/>
    <p:sldId id="337" r:id="rId18"/>
    <p:sldId id="336" r:id="rId19"/>
    <p:sldId id="335" r:id="rId20"/>
    <p:sldId id="334" r:id="rId21"/>
    <p:sldId id="333" r:id="rId22"/>
    <p:sldId id="331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1395" y="1876425"/>
            <a:ext cx="7648575" cy="3105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918"/>
          <a:stretch>
            <a:fillRect/>
          </a:stretch>
        </p:blipFill>
        <p:spPr>
          <a:xfrm>
            <a:off x="360045" y="899795"/>
            <a:ext cx="11339830" cy="31767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803" b="16280"/>
          <a:stretch>
            <a:fillRect/>
          </a:stretch>
        </p:blipFill>
        <p:spPr>
          <a:xfrm>
            <a:off x="4728210" y="4004945"/>
            <a:ext cx="2791460" cy="2791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6"/>
          <a:stretch>
            <a:fillRect/>
          </a:stretch>
        </p:blipFill>
        <p:spPr>
          <a:xfrm>
            <a:off x="852170" y="2565400"/>
            <a:ext cx="11004595" cy="16078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082"/>
          <a:stretch>
            <a:fillRect/>
          </a:stretch>
        </p:blipFill>
        <p:spPr>
          <a:xfrm>
            <a:off x="191770" y="909115"/>
            <a:ext cx="11339830" cy="1489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785" y="1772920"/>
            <a:ext cx="65468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803" b="16280"/>
          <a:stretch>
            <a:fillRect/>
          </a:stretch>
        </p:blipFill>
        <p:spPr>
          <a:xfrm>
            <a:off x="3288030" y="3717290"/>
            <a:ext cx="2908300" cy="290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21551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 t="6048" r="22114" b="16112"/>
          <a:stretch>
            <a:fillRect/>
          </a:stretch>
        </p:blipFill>
        <p:spPr>
          <a:xfrm>
            <a:off x="3719830" y="4221480"/>
            <a:ext cx="2501900" cy="25019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7"/>
          <a:stretch>
            <a:fillRect/>
          </a:stretch>
        </p:blipFill>
        <p:spPr>
          <a:xfrm>
            <a:off x="983615" y="3141980"/>
            <a:ext cx="10945540" cy="227901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638280" y="3228015"/>
            <a:ext cx="371334" cy="41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060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3558210"/>
            <a:ext cx="380856" cy="409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310" y="4292600"/>
            <a:ext cx="3171825" cy="220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71"/>
          <a:stretch>
            <a:fillRect/>
          </a:stretch>
        </p:blipFill>
        <p:spPr>
          <a:xfrm>
            <a:off x="360045" y="899795"/>
            <a:ext cx="11339830" cy="31767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9770" y="4292600"/>
            <a:ext cx="3171825" cy="22098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39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82115" y="3619665"/>
            <a:ext cx="561763" cy="400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4436745"/>
            <a:ext cx="3009900" cy="2066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131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4292600"/>
            <a:ext cx="2990850" cy="23431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98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27760" y="1772285"/>
            <a:ext cx="543750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492375"/>
            <a:ext cx="543750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63525" y="3284855"/>
            <a:ext cx="339407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719830" y="3356610"/>
            <a:ext cx="305054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60045" y="4077335"/>
            <a:ext cx="381127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4224020" y="4004945"/>
            <a:ext cx="569912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263525" y="4798060"/>
            <a:ext cx="600964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91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772285"/>
            <a:ext cx="251968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927985" y="1772285"/>
            <a:ext cx="396176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525" y="2492375"/>
            <a:ext cx="6068695" cy="1120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240145" y="2780665"/>
            <a:ext cx="396176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3749040"/>
            <a:ext cx="2990850" cy="2343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3" grpId="0" bldLvl="0" animBg="1"/>
      <p:bldP spid="2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8" b="76739"/>
          <a:stretch>
            <a:fillRect/>
          </a:stretch>
        </p:blipFill>
        <p:spPr>
          <a:xfrm>
            <a:off x="360045" y="756285"/>
            <a:ext cx="4176000" cy="92030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82"/>
          <a:stretch>
            <a:fillRect/>
          </a:stretch>
        </p:blipFill>
        <p:spPr>
          <a:xfrm>
            <a:off x="360045" y="1702230"/>
            <a:ext cx="11339830" cy="39213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290" y="4796790"/>
            <a:ext cx="1800000" cy="20043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25"/>
          <a:stretch>
            <a:fillRect/>
          </a:stretch>
        </p:blipFill>
        <p:spPr>
          <a:xfrm>
            <a:off x="360045" y="1846375"/>
            <a:ext cx="11339830" cy="424962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 b="78374"/>
          <a:stretch>
            <a:fillRect/>
          </a:stretch>
        </p:blipFill>
        <p:spPr>
          <a:xfrm>
            <a:off x="360045" y="756285"/>
            <a:ext cx="6131560" cy="9747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4335" y="3799840"/>
            <a:ext cx="56896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2305" y="4652645"/>
            <a:ext cx="2084705" cy="1318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981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67840"/>
            <a:ext cx="11340000" cy="7616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9640" y="3500755"/>
            <a:ext cx="2713355" cy="29146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259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3436" b="3422"/>
          <a:stretch>
            <a:fillRect/>
          </a:stretch>
        </p:blipFill>
        <p:spPr>
          <a:xfrm>
            <a:off x="4224020" y="3326130"/>
            <a:ext cx="3757930" cy="340931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64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1845310"/>
            <a:ext cx="7516495" cy="152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8"/>
          <a:stretch>
            <a:fillRect/>
          </a:stretch>
        </p:blipFill>
        <p:spPr>
          <a:xfrm>
            <a:off x="8832215" y="908685"/>
            <a:ext cx="2432282" cy="2787015"/>
          </a:xfrm>
          <a:prstGeom prst="rect">
            <a:avLst/>
          </a:prstGeom>
        </p:spPr>
      </p:pic>
      <p:sp useBgFill="1">
        <p:nvSpPr>
          <p:cNvPr id="46" name="矩形 45"/>
          <p:cNvSpPr/>
          <p:nvPr/>
        </p:nvSpPr>
        <p:spPr bwMode="white">
          <a:xfrm>
            <a:off x="335280" y="3501390"/>
            <a:ext cx="7285990" cy="107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407670" y="4779645"/>
            <a:ext cx="7285990" cy="1160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407670" y="6093460"/>
            <a:ext cx="525335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5682615" y="6108065"/>
            <a:ext cx="278955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58" r="24650"/>
          <a:stretch>
            <a:fillRect/>
          </a:stretch>
        </p:blipFill>
        <p:spPr>
          <a:xfrm>
            <a:off x="8832215" y="3789045"/>
            <a:ext cx="2494968" cy="2787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6" grpId="0" bldLvl="0" animBg="1"/>
      <p:bldP spid="47" grpId="0" bldLvl="0" animBg="1"/>
      <p:bldP spid="48" grpId="0" bldLvl="0" animBg="1"/>
      <p:bldP spid="4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27056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35280" y="3140710"/>
            <a:ext cx="6050280" cy="95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8"/>
          <a:stretch>
            <a:fillRect/>
          </a:stretch>
        </p:blipFill>
        <p:spPr>
          <a:xfrm>
            <a:off x="8832215" y="908685"/>
            <a:ext cx="2432282" cy="2787015"/>
          </a:xfrm>
          <a:prstGeom prst="rect">
            <a:avLst/>
          </a:prstGeom>
        </p:spPr>
      </p:pic>
      <p:pic>
        <p:nvPicPr>
          <p:cNvPr id="5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58" r="24650"/>
          <a:stretch>
            <a:fillRect/>
          </a:stretch>
        </p:blipFill>
        <p:spPr>
          <a:xfrm>
            <a:off x="8832215" y="3789045"/>
            <a:ext cx="2494968" cy="2787015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263525" y="4436745"/>
            <a:ext cx="6043930" cy="1044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63525" y="5723255"/>
            <a:ext cx="6043930" cy="1044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1" grpId="0" bldLvl="0" animBg="1"/>
      <p:bldP spid="3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01370"/>
            <a:ext cx="10482580" cy="4427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1557020"/>
            <a:ext cx="9772650" cy="1275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60045" y="2996565"/>
            <a:ext cx="9596120" cy="1002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60045" y="4205605"/>
            <a:ext cx="9596120" cy="945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65" r="51321" b="12039"/>
          <a:stretch>
            <a:fillRect/>
          </a:stretch>
        </p:blipFill>
        <p:spPr>
          <a:xfrm>
            <a:off x="5160010" y="4940935"/>
            <a:ext cx="2167890" cy="1870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8" grpId="0" bldLvl="0" animBg="1"/>
      <p:bldP spid="3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545"/>
            <a:ext cx="11340000" cy="44852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891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2740025"/>
            <a:ext cx="371335" cy="409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3" t="5348" r="24650" b="24415"/>
          <a:stretch>
            <a:fillRect/>
          </a:stretch>
        </p:blipFill>
        <p:spPr>
          <a:xfrm>
            <a:off x="4658360" y="4149090"/>
            <a:ext cx="2875280" cy="2405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726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25188" y="2891426"/>
            <a:ext cx="885491" cy="419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09" r="65074" b="22582"/>
          <a:stretch>
            <a:fillRect/>
          </a:stretch>
        </p:blipFill>
        <p:spPr>
          <a:xfrm>
            <a:off x="4152265" y="3860800"/>
            <a:ext cx="3960495" cy="2593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59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045" y="2759166"/>
            <a:ext cx="342770" cy="390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9" r="25289" b="22343"/>
          <a:stretch>
            <a:fillRect/>
          </a:stretch>
        </p:blipFill>
        <p:spPr>
          <a:xfrm>
            <a:off x="4728210" y="3500755"/>
            <a:ext cx="2754630" cy="316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256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93445" y="3524250"/>
            <a:ext cx="663638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4364990"/>
            <a:ext cx="663638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67715" y="5085080"/>
            <a:ext cx="663638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67715" y="5942330"/>
            <a:ext cx="663638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9" grpId="0" bldLvl="0" animBg="1"/>
      <p:bldP spid="2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2400"/>
            <a:ext cx="11340000" cy="7616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916635"/>
            <a:ext cx="11340000" cy="35261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5445" y="2061210"/>
            <a:ext cx="2598420" cy="2080895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263525" y="1916430"/>
            <a:ext cx="9011285" cy="208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525" y="4102100"/>
            <a:ext cx="587438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525" y="4811395"/>
            <a:ext cx="258381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27985" y="4869180"/>
            <a:ext cx="739457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674"/>
          <a:stretch>
            <a:fillRect/>
          </a:stretch>
        </p:blipFill>
        <p:spPr>
          <a:xfrm>
            <a:off x="360045" y="756285"/>
            <a:ext cx="11339830" cy="49762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5120670"/>
            <a:ext cx="342770" cy="40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597"/>
          <a:stretch>
            <a:fillRect/>
          </a:stretch>
        </p:blipFill>
        <p:spPr>
          <a:xfrm>
            <a:off x="360045" y="6163740"/>
            <a:ext cx="11339830" cy="6498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72355" y="4796790"/>
            <a:ext cx="2952750" cy="1403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80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63476" y="2652295"/>
            <a:ext cx="323727" cy="39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5" t="16461" b="18497"/>
          <a:stretch>
            <a:fillRect/>
          </a:stretch>
        </p:blipFill>
        <p:spPr>
          <a:xfrm>
            <a:off x="4295775" y="3429000"/>
            <a:ext cx="3875405" cy="2880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2024-11-04T07:45:23Z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