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4" r:id="rId5"/>
    <p:sldId id="353" r:id="rId6"/>
    <p:sldId id="352" r:id="rId7"/>
    <p:sldId id="350" r:id="rId8"/>
    <p:sldId id="349" r:id="rId9"/>
    <p:sldId id="348" r:id="rId10"/>
    <p:sldId id="346" r:id="rId11"/>
    <p:sldId id="345" r:id="rId12"/>
    <p:sldId id="344" r:id="rId13"/>
    <p:sldId id="342" r:id="rId14"/>
    <p:sldId id="341" r:id="rId15"/>
    <p:sldId id="384" r:id="rId16"/>
    <p:sldId id="339" r:id="rId17"/>
    <p:sldId id="337" r:id="rId18"/>
    <p:sldId id="336" r:id="rId19"/>
    <p:sldId id="335" r:id="rId20"/>
    <p:sldId id="334" r:id="rId21"/>
    <p:sldId id="332" r:id="rId22"/>
    <p:sldId id="331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952625"/>
            <a:ext cx="10839450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270" y="3837305"/>
            <a:ext cx="736282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6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49420" y="1243176"/>
            <a:ext cx="590327" cy="4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16372" y="2234575"/>
            <a:ext cx="599848" cy="4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91637" y="2234575"/>
            <a:ext cx="323727" cy="4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83324" y="4217373"/>
            <a:ext cx="523677" cy="3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3560" y="4005580"/>
            <a:ext cx="7346315" cy="240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692150"/>
            <a:ext cx="11340000" cy="600267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75460" y="1629410"/>
            <a:ext cx="7419340" cy="511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3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3987946"/>
            <a:ext cx="437984" cy="40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747"/>
          <a:stretch>
            <a:fillRect/>
          </a:stretch>
        </p:blipFill>
        <p:spPr>
          <a:xfrm>
            <a:off x="360045" y="756285"/>
            <a:ext cx="9373235" cy="10185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90" b="36407"/>
          <a:stretch>
            <a:fillRect/>
          </a:stretch>
        </p:blipFill>
        <p:spPr>
          <a:xfrm>
            <a:off x="360045" y="1846580"/>
            <a:ext cx="11339830" cy="16543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82" r="28463"/>
          <a:stretch>
            <a:fillRect/>
          </a:stretch>
        </p:blipFill>
        <p:spPr>
          <a:xfrm>
            <a:off x="3288030" y="3572510"/>
            <a:ext cx="5709285" cy="2957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547"/>
          <a:stretch>
            <a:fillRect/>
          </a:stretch>
        </p:blipFill>
        <p:spPr>
          <a:xfrm>
            <a:off x="73025" y="774905"/>
            <a:ext cx="11339830" cy="16323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82" r="28463"/>
          <a:stretch>
            <a:fillRect/>
          </a:stretch>
        </p:blipFill>
        <p:spPr>
          <a:xfrm>
            <a:off x="7031990" y="2997200"/>
            <a:ext cx="4298950" cy="22269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5" r="18300" b="83281"/>
          <a:stretch>
            <a:fillRect/>
          </a:stretch>
        </p:blipFill>
        <p:spPr>
          <a:xfrm>
            <a:off x="9481820" y="2348865"/>
            <a:ext cx="1800225" cy="8724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243848" y="2653809"/>
            <a:ext cx="380856" cy="39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4" b="4717"/>
          <a:stretch>
            <a:fillRect/>
          </a:stretch>
        </p:blipFill>
        <p:spPr>
          <a:xfrm>
            <a:off x="911860" y="4286250"/>
            <a:ext cx="10800715" cy="2526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400"/>
            <a:ext cx="11340000" cy="33568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82" r="28463"/>
          <a:stretch>
            <a:fillRect/>
          </a:stretch>
        </p:blipFill>
        <p:spPr>
          <a:xfrm>
            <a:off x="6744335" y="1989455"/>
            <a:ext cx="4298950" cy="222694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3796941"/>
            <a:ext cx="342770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00000"/>
            <a:ext cx="11340000" cy="178844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2852420"/>
            <a:ext cx="7630160" cy="20447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39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3236595" y="3644900"/>
            <a:ext cx="5718810" cy="306133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4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060" y="3787140"/>
            <a:ext cx="72136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4295775" y="3572510"/>
            <a:ext cx="5718810" cy="3061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74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05037" y="4708703"/>
            <a:ext cx="371335" cy="40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782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2"/>
          <a:stretch>
            <a:fillRect/>
          </a:stretch>
        </p:blipFill>
        <p:spPr>
          <a:xfrm>
            <a:off x="431800" y="764970"/>
            <a:ext cx="11339830" cy="25840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5375910" y="3068955"/>
            <a:ext cx="5464810" cy="32613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815" y="3348990"/>
            <a:ext cx="4531360" cy="29083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437238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6816090" y="4314825"/>
            <a:ext cx="4124960" cy="24618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995" y="4580890"/>
            <a:ext cx="3420745" cy="219583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0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2636520"/>
            <a:ext cx="8504555" cy="119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2717800" y="3860800"/>
            <a:ext cx="4197985" cy="29083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3655" y="3860800"/>
            <a:ext cx="4428000" cy="2841962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63525" y="4076700"/>
            <a:ext cx="220599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7001510" y="3740150"/>
            <a:ext cx="4964430" cy="2962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97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844675"/>
            <a:ext cx="10479405" cy="15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5375910" y="3212465"/>
            <a:ext cx="5464810" cy="32613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815" y="3492500"/>
            <a:ext cx="4531360" cy="290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90"/>
            <a:ext cx="11340000" cy="29337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8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4810" y="4152265"/>
            <a:ext cx="46355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36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062909"/>
            <a:ext cx="371335" cy="409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01863" y="5980580"/>
            <a:ext cx="885491" cy="409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3074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3215" y="2905125"/>
            <a:ext cx="58737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4" b="27558"/>
          <a:stretch>
            <a:fillRect/>
          </a:stretch>
        </p:blipFill>
        <p:spPr>
          <a:xfrm>
            <a:off x="1055370" y="3631565"/>
            <a:ext cx="9996170" cy="239839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42" r="7291" b="5416"/>
          <a:stretch>
            <a:fillRect/>
          </a:stretch>
        </p:blipFill>
        <p:spPr>
          <a:xfrm>
            <a:off x="911860" y="6021705"/>
            <a:ext cx="10513060" cy="791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2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3171997"/>
            <a:ext cx="371335" cy="40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450" y="3932555"/>
            <a:ext cx="4737100" cy="2655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364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3949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14615" y="3979545"/>
            <a:ext cx="141795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0" r="47513" b="7844"/>
          <a:stretch>
            <a:fillRect/>
          </a:stretch>
        </p:blipFill>
        <p:spPr>
          <a:xfrm>
            <a:off x="3790950" y="4580890"/>
            <a:ext cx="3401060" cy="222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89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2024-11-05T01:43:16Z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