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5" r:id="rId7"/>
    <p:sldId id="334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3048000"/>
            <a:ext cx="108966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83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0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060575"/>
            <a:ext cx="901700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00755"/>
            <a:ext cx="10888345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9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348865"/>
            <a:ext cx="4906645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716655"/>
            <a:ext cx="830135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462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4945" y="4076700"/>
            <a:ext cx="431228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6285"/>
            <a:ext cx="9432000" cy="1337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76325"/>
            <a:ext cx="11340000" cy="4823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4283326"/>
            <a:ext cx="437984" cy="4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7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312474"/>
            <a:ext cx="437984" cy="40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85"/>
          <a:stretch>
            <a:fillRect/>
          </a:stretch>
        </p:blipFill>
        <p:spPr>
          <a:xfrm>
            <a:off x="983615" y="5085080"/>
            <a:ext cx="10476000" cy="17221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10476000" cy="4534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840" y="4613275"/>
            <a:ext cx="57912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8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128469"/>
            <a:ext cx="437984" cy="3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6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1032" y="5188523"/>
            <a:ext cx="599848" cy="4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1" r="67196" b="14750"/>
          <a:stretch>
            <a:fillRect/>
          </a:stretch>
        </p:blipFill>
        <p:spPr>
          <a:xfrm>
            <a:off x="8688705" y="4725035"/>
            <a:ext cx="1788795" cy="2112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6285"/>
            <a:ext cx="9900000" cy="13051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1900"/>
            <a:ext cx="11340000" cy="43723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2900" y="4128770"/>
            <a:ext cx="55943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3214821"/>
            <a:ext cx="618891" cy="40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5" t="17446" r="18300" b="14750"/>
          <a:stretch>
            <a:fillRect/>
          </a:stretch>
        </p:blipFill>
        <p:spPr>
          <a:xfrm>
            <a:off x="4765040" y="4004945"/>
            <a:ext cx="2739390" cy="2540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2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2024-11-05T01:16:44Z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