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34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3009900"/>
            <a:ext cx="88773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7235" y="2173605"/>
            <a:ext cx="58420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355" y="2989580"/>
            <a:ext cx="24815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5485" y="5027295"/>
            <a:ext cx="43751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333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475" y="2651125"/>
            <a:ext cx="35972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261" y="4099398"/>
            <a:ext cx="118065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5"/>
          <a:stretch>
            <a:fillRect/>
          </a:stretch>
        </p:blipFill>
        <p:spPr>
          <a:xfrm>
            <a:off x="360045" y="4941570"/>
            <a:ext cx="11339830" cy="18717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1083" y="6193693"/>
            <a:ext cx="314206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0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550" y="5652770"/>
            <a:ext cx="427291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9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775" y="1907540"/>
            <a:ext cx="378587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2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958660"/>
            <a:ext cx="3865692" cy="44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4779645"/>
            <a:ext cx="510286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185" y="5676900"/>
            <a:ext cx="44805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6115"/>
            <a:ext cx="524954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927350"/>
            <a:ext cx="426148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6380" y="3932555"/>
            <a:ext cx="329628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9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37385"/>
            <a:ext cx="654177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40151"/>
            <a:ext cx="3960906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27450"/>
            <a:ext cx="404939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1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873885"/>
            <a:ext cx="750951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175" y="2808605"/>
            <a:ext cx="514921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6860" y="3796665"/>
            <a:ext cx="488061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99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852420"/>
            <a:ext cx="68611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789045"/>
            <a:ext cx="68611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652645"/>
            <a:ext cx="686117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03275"/>
            <a:ext cx="11340000" cy="596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2090" y="1805305"/>
            <a:ext cx="67310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852420"/>
            <a:ext cx="32975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789045"/>
            <a:ext cx="49250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"/>
          <a:stretch>
            <a:fillRect/>
          </a:stretch>
        </p:blipFill>
        <p:spPr>
          <a:xfrm>
            <a:off x="360045" y="764540"/>
            <a:ext cx="10734040" cy="6074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515" y="3932555"/>
            <a:ext cx="45313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796790"/>
            <a:ext cx="45313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7760" y="5661025"/>
            <a:ext cx="10081260" cy="10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246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1770" y="2204720"/>
            <a:ext cx="299212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644900"/>
            <a:ext cx="299212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229225"/>
            <a:ext cx="29921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6111875"/>
            <a:ext cx="29921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6953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94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060575"/>
            <a:ext cx="523240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73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831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705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16430"/>
            <a:ext cx="10676890" cy="164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720280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536180" y="3860800"/>
            <a:ext cx="188785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07670" y="4725035"/>
            <a:ext cx="684974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07670" y="5589270"/>
            <a:ext cx="684974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4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592445" y="1556385"/>
            <a:ext cx="173863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1556385"/>
            <a:ext cx="23983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2852420"/>
            <a:ext cx="93433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3716655"/>
            <a:ext cx="96659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4652645"/>
            <a:ext cx="96659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5445125"/>
            <a:ext cx="966597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0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328438"/>
            <a:ext cx="371335" cy="4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5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272202"/>
            <a:ext cx="352292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7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139941"/>
            <a:ext cx="342770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2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129009"/>
            <a:ext cx="342770" cy="4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23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129009"/>
            <a:ext cx="371335" cy="4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4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743141"/>
            <a:ext cx="371335" cy="4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8"/>
          <a:stretch>
            <a:fillRect/>
          </a:stretch>
        </p:blipFill>
        <p:spPr>
          <a:xfrm>
            <a:off x="852170" y="4504055"/>
            <a:ext cx="11076985" cy="181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9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176784"/>
            <a:ext cx="352292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