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2343150"/>
            <a:ext cx="8029575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46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984500"/>
            <a:ext cx="71945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932555"/>
            <a:ext cx="591566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3932555"/>
            <a:ext cx="4173855" cy="251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9"/>
          <a:stretch>
            <a:fillRect/>
          </a:stretch>
        </p:blipFill>
        <p:spPr>
          <a:xfrm>
            <a:off x="360045" y="692580"/>
            <a:ext cx="11339830" cy="5505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7" r="22119" b="5161"/>
          <a:stretch>
            <a:fillRect/>
          </a:stretch>
        </p:blipFill>
        <p:spPr>
          <a:xfrm>
            <a:off x="4227195" y="5156835"/>
            <a:ext cx="3888000" cy="160117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01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890010"/>
            <a:ext cx="7999095" cy="28016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758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92935"/>
            <a:ext cx="5795010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385820"/>
            <a:ext cx="903986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4292600"/>
            <a:ext cx="812990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5172075"/>
            <a:ext cx="611759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7" r="22119" b="5161"/>
          <a:stretch>
            <a:fillRect/>
          </a:stretch>
        </p:blipFill>
        <p:spPr>
          <a:xfrm>
            <a:off x="7104380" y="1268730"/>
            <a:ext cx="4207510" cy="1732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306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3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1328776"/>
            <a:ext cx="342769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7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4725035"/>
            <a:ext cx="4686300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73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220" y="4796790"/>
            <a:ext cx="4686300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074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967355"/>
            <a:ext cx="478853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50005"/>
            <a:ext cx="350456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803775"/>
            <a:ext cx="690435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698490"/>
            <a:ext cx="616712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46488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815465"/>
            <a:ext cx="864933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64790"/>
            <a:ext cx="864997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3714750"/>
            <a:ext cx="11242040" cy="145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480" y="5229225"/>
            <a:ext cx="3636000" cy="1434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10347960" cy="2471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49"/>
          <a:stretch>
            <a:fillRect/>
          </a:stretch>
        </p:blipFill>
        <p:spPr>
          <a:xfrm>
            <a:off x="360045" y="3141345"/>
            <a:ext cx="11339830" cy="36091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3535" y="6073140"/>
            <a:ext cx="52451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50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99615"/>
            <a:ext cx="753046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857500"/>
            <a:ext cx="620839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780665"/>
            <a:ext cx="3636000" cy="1434012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21945" y="3806190"/>
            <a:ext cx="728535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725670"/>
            <a:ext cx="728535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645150"/>
            <a:ext cx="728535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0338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725035"/>
            <a:ext cx="4464000" cy="1952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935" y="4652645"/>
            <a:ext cx="4464000" cy="195270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445" y="1138303"/>
            <a:ext cx="323727" cy="4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0075" y="2034325"/>
            <a:ext cx="352292" cy="40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930" y="4509135"/>
            <a:ext cx="4464000" cy="1952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970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45310"/>
            <a:ext cx="6651625" cy="133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380" y="3512820"/>
            <a:ext cx="5977255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2452370"/>
            <a:ext cx="4464000" cy="1952707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4797425"/>
            <a:ext cx="9452610" cy="14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95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11350"/>
            <a:ext cx="595503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783205"/>
            <a:ext cx="929449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610" y="3716655"/>
            <a:ext cx="4464000" cy="1952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755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770" y="2595245"/>
            <a:ext cx="11417935" cy="205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55295" y="4918710"/>
            <a:ext cx="604393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4796790"/>
            <a:ext cx="4464000" cy="1952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7151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348865"/>
            <a:ext cx="67595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770" y="3140710"/>
            <a:ext cx="10822940" cy="11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63525" y="4580890"/>
            <a:ext cx="10822940" cy="196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5085080"/>
            <a:ext cx="3892550" cy="170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4" grpId="0" bldLvl="0" animBg="1"/>
      <p:bldP spid="4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17"/>
          <a:stretch>
            <a:fillRect/>
          </a:stretch>
        </p:blipFill>
        <p:spPr>
          <a:xfrm>
            <a:off x="426085" y="980235"/>
            <a:ext cx="11339830" cy="1838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0"/>
          <a:stretch>
            <a:fillRect/>
          </a:stretch>
        </p:blipFill>
        <p:spPr>
          <a:xfrm>
            <a:off x="360045" y="836725"/>
            <a:ext cx="11339830" cy="4466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7" r="74818" b="28519"/>
          <a:stretch>
            <a:fillRect/>
          </a:stretch>
        </p:blipFill>
        <p:spPr>
          <a:xfrm>
            <a:off x="5260340" y="5300980"/>
            <a:ext cx="1671320" cy="15176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6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291565"/>
            <a:ext cx="437984" cy="4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7" r="74818" b="28519"/>
          <a:stretch>
            <a:fillRect/>
          </a:stretch>
        </p:blipFill>
        <p:spPr>
          <a:xfrm>
            <a:off x="4668520" y="3789045"/>
            <a:ext cx="2855595" cy="259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5607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275" y="5480685"/>
            <a:ext cx="493077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t="205" r="23379" b="27385"/>
          <a:stretch>
            <a:fillRect/>
          </a:stretch>
        </p:blipFill>
        <p:spPr>
          <a:xfrm>
            <a:off x="9192260" y="5132705"/>
            <a:ext cx="2308860" cy="165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82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004945"/>
            <a:ext cx="4173855" cy="25139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6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885" y="1926590"/>
            <a:ext cx="217868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9390" y="4004945"/>
            <a:ext cx="4173855" cy="251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098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770" y="4652645"/>
            <a:ext cx="70840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5589270"/>
            <a:ext cx="70840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2024-11-04T03:14:36Z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