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3"/>
    <p:sldId id="324" r:id="rId4"/>
    <p:sldId id="339" r:id="rId5"/>
    <p:sldId id="338" r:id="rId6"/>
    <p:sldId id="337" r:id="rId7"/>
    <p:sldId id="335" r:id="rId8"/>
    <p:sldId id="334" r:id="rId9"/>
    <p:sldId id="333" r:id="rId10"/>
    <p:sldId id="332" r:id="rId11"/>
    <p:sldId id="331" r:id="rId12"/>
    <p:sldId id="329" r:id="rId13"/>
    <p:sldId id="328" r:id="rId14"/>
    <p:sldId id="327" r:id="rId15"/>
    <p:sldId id="326" r:id="rId16"/>
    <p:sldId id="325" r:id="rId17"/>
    <p:sldId id="357" r:id="rId18"/>
    <p:sldId id="358" r:id="rId19"/>
    <p:sldId id="359" r:id="rId20"/>
    <p:sldId id="360" r:id="rId21"/>
    <p:sldId id="361" r:id="rId22"/>
    <p:sldId id="362" r:id="rId23"/>
    <p:sldId id="363" r:id="rId24"/>
    <p:sldId id="364" r:id="rId25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handoutMaster" Target="handoutMasters/handoutMaster1.xml"/><Relationship Id="rId26" Type="http://schemas.openxmlformats.org/officeDocument/2006/relationships/notesMaster" Target="notesMasters/notesMaster1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4.png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66875" y="2138045"/>
            <a:ext cx="8858250" cy="25812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593"/>
          <a:stretch>
            <a:fillRect/>
          </a:stretch>
        </p:blipFill>
        <p:spPr>
          <a:xfrm>
            <a:off x="323850" y="1124380"/>
            <a:ext cx="11340000" cy="4329658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263525" y="1917065"/>
            <a:ext cx="8905240" cy="2853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44560" y="2781300"/>
            <a:ext cx="3324225" cy="2003425"/>
          </a:xfrm>
          <a:prstGeom prst="rect">
            <a:avLst/>
          </a:prstGeom>
        </p:spPr>
      </p:pic>
      <p:sp useBgFill="1">
        <p:nvSpPr>
          <p:cNvPr id="22" name="矩形 21"/>
          <p:cNvSpPr/>
          <p:nvPr/>
        </p:nvSpPr>
        <p:spPr bwMode="white">
          <a:xfrm>
            <a:off x="335280" y="4941570"/>
            <a:ext cx="5564505" cy="589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5951855" y="4941570"/>
            <a:ext cx="2677795" cy="589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22" grpId="0" bldLvl="0" animBg="1"/>
      <p:bldP spid="2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56490"/>
            <a:ext cx="11340000" cy="58674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05037" y="4080750"/>
            <a:ext cx="380856" cy="400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b="10513"/>
          <a:stretch>
            <a:fillRect/>
          </a:stretch>
        </p:blipFill>
        <p:spPr>
          <a:xfrm>
            <a:off x="7176135" y="4629150"/>
            <a:ext cx="3867150" cy="199453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920730" y="4941570"/>
            <a:ext cx="774065" cy="929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749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b="10513"/>
          <a:stretch>
            <a:fillRect/>
          </a:stretch>
        </p:blipFill>
        <p:spPr>
          <a:xfrm>
            <a:off x="6528435" y="899795"/>
            <a:ext cx="3867150" cy="199453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272395" y="836295"/>
            <a:ext cx="774065" cy="929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11567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777682" y="2138906"/>
            <a:ext cx="695062" cy="5622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7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85994" y="4044705"/>
            <a:ext cx="371335" cy="409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551" b="40862"/>
          <a:stretch>
            <a:fillRect/>
          </a:stretch>
        </p:blipFill>
        <p:spPr>
          <a:xfrm>
            <a:off x="360045" y="838200"/>
            <a:ext cx="9921875" cy="107124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90"/>
          <a:stretch>
            <a:fillRect/>
          </a:stretch>
        </p:blipFill>
        <p:spPr>
          <a:xfrm>
            <a:off x="1271905" y="2927350"/>
            <a:ext cx="10513105" cy="166433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345"/>
          <a:stretch>
            <a:fillRect/>
          </a:stretch>
        </p:blipFill>
        <p:spPr>
          <a:xfrm>
            <a:off x="360045" y="2063545"/>
            <a:ext cx="11339830" cy="762840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87"/>
          <a:stretch>
            <a:fillRect/>
          </a:stretch>
        </p:blipFill>
        <p:spPr>
          <a:xfrm>
            <a:off x="1127760" y="5301615"/>
            <a:ext cx="10729005" cy="152336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0515825" y="5445525"/>
            <a:ext cx="352291" cy="392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99965" y="4437380"/>
            <a:ext cx="2600325" cy="17265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8352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53480" y="3457575"/>
            <a:ext cx="2922905" cy="61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679" r="15125" b="20233"/>
          <a:stretch>
            <a:fillRect/>
          </a:stretch>
        </p:blipFill>
        <p:spPr>
          <a:xfrm>
            <a:off x="4822190" y="4292600"/>
            <a:ext cx="2547620" cy="23742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0722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8435" y="4509135"/>
            <a:ext cx="3722370" cy="1953895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780415"/>
            <a:ext cx="11340000" cy="600870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07670" y="2420620"/>
            <a:ext cx="2533015" cy="588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940685" y="2420620"/>
            <a:ext cx="3576320" cy="588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407670" y="3140710"/>
            <a:ext cx="4608830" cy="588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5088255" y="3212465"/>
            <a:ext cx="3576320" cy="588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335280" y="4004945"/>
            <a:ext cx="9095105" cy="2060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263525" y="6236970"/>
            <a:ext cx="6184900" cy="588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34" grpId="0" bldLvl="0" animBg="1"/>
      <p:bldP spid="35" grpId="0" bldLvl="0" animBg="1"/>
      <p:bldP spid="36" grpId="0" bldLvl="0" animBg="1"/>
      <p:bldP spid="37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828245"/>
            <a:ext cx="11268000" cy="5914299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6024245" y="828040"/>
            <a:ext cx="2530475" cy="586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84515" y="3285490"/>
            <a:ext cx="3722370" cy="1953895"/>
          </a:xfrm>
          <a:prstGeom prst="rect">
            <a:avLst/>
          </a:prstGeom>
        </p:spPr>
      </p:pic>
      <p:sp useBgFill="1">
        <p:nvSpPr>
          <p:cNvPr id="43" name="矩形 42"/>
          <p:cNvSpPr/>
          <p:nvPr/>
        </p:nvSpPr>
        <p:spPr bwMode="white">
          <a:xfrm>
            <a:off x="263525" y="1629410"/>
            <a:ext cx="7069455" cy="586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white">
          <a:xfrm>
            <a:off x="263525" y="2349500"/>
            <a:ext cx="4651375" cy="586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white">
          <a:xfrm>
            <a:off x="4944110" y="2421255"/>
            <a:ext cx="4231005" cy="586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/>
        </p:nvSpPr>
        <p:spPr bwMode="white">
          <a:xfrm>
            <a:off x="360045" y="3141345"/>
            <a:ext cx="2530475" cy="586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/>
        </p:nvSpPr>
        <p:spPr bwMode="white">
          <a:xfrm>
            <a:off x="360045" y="3933190"/>
            <a:ext cx="3310890" cy="586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8" name="矩形 47"/>
          <p:cNvSpPr/>
          <p:nvPr/>
        </p:nvSpPr>
        <p:spPr bwMode="white">
          <a:xfrm>
            <a:off x="3719830" y="3861435"/>
            <a:ext cx="3456305" cy="586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9" name="矩形 48"/>
          <p:cNvSpPr/>
          <p:nvPr/>
        </p:nvSpPr>
        <p:spPr bwMode="white">
          <a:xfrm>
            <a:off x="335280" y="4653280"/>
            <a:ext cx="2530475" cy="586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0" name="矩形 49"/>
          <p:cNvSpPr/>
          <p:nvPr/>
        </p:nvSpPr>
        <p:spPr bwMode="white">
          <a:xfrm>
            <a:off x="2927985" y="4653280"/>
            <a:ext cx="2530475" cy="586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1" name="矩形 50"/>
          <p:cNvSpPr/>
          <p:nvPr/>
        </p:nvSpPr>
        <p:spPr bwMode="white">
          <a:xfrm>
            <a:off x="191770" y="5373370"/>
            <a:ext cx="6677025" cy="586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2" name="矩形 51"/>
          <p:cNvSpPr/>
          <p:nvPr/>
        </p:nvSpPr>
        <p:spPr bwMode="white">
          <a:xfrm>
            <a:off x="263525" y="6165215"/>
            <a:ext cx="5414010" cy="586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3" name="矩形 52"/>
          <p:cNvSpPr/>
          <p:nvPr/>
        </p:nvSpPr>
        <p:spPr bwMode="white">
          <a:xfrm>
            <a:off x="5677535" y="6146165"/>
            <a:ext cx="3947160" cy="586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43" grpId="0" bldLvl="0" animBg="1"/>
      <p:bldP spid="44" grpId="0" bldLvl="0" animBg="1"/>
      <p:bldP spid="45" grpId="0" bldLvl="0" animBg="1"/>
      <p:bldP spid="46" grpId="0" bldLvl="0" animBg="1"/>
      <p:bldP spid="47" grpId="0" bldLvl="0" animBg="1"/>
      <p:bldP spid="48" grpId="0" bldLvl="0" animBg="1"/>
      <p:bldP spid="49" grpId="0" bldLvl="0" animBg="1"/>
      <p:bldP spid="50" grpId="0" bldLvl="0" animBg="1"/>
      <p:bldP spid="51" grpId="0" bldLvl="0" animBg="1"/>
      <p:bldP spid="52" grpId="0" bldLvl="0" animBg="1"/>
      <p:bldP spid="5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7253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3119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62450" y="4220845"/>
            <a:ext cx="3467100" cy="2133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747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567707" y="3058072"/>
            <a:ext cx="314206" cy="391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68165" y="4149090"/>
            <a:ext cx="3467100" cy="2133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0328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07670" y="2564765"/>
            <a:ext cx="4767580" cy="496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17195" y="3281680"/>
            <a:ext cx="5573395" cy="571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263525" y="4073525"/>
            <a:ext cx="5573395" cy="571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119380" y="4865370"/>
            <a:ext cx="5918835" cy="571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119380" y="5601970"/>
            <a:ext cx="5918835" cy="571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30" grpId="0" bldLvl="0" animBg="1"/>
      <p:bldP spid="31" grpId="0" bldLvl="0" animBg="1"/>
      <p:bldP spid="32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08208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47625" y="1628775"/>
            <a:ext cx="9844405" cy="2270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76135" y="4076700"/>
            <a:ext cx="3467100" cy="2133600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263525" y="4133850"/>
            <a:ext cx="6059805" cy="511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0028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141085" y="1186180"/>
            <a:ext cx="744220" cy="400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302115" y="2139850"/>
            <a:ext cx="6874458" cy="429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5820" y="3122295"/>
            <a:ext cx="2914650" cy="2419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185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05037" y="3235727"/>
            <a:ext cx="380856" cy="400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362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149017" y="3026090"/>
            <a:ext cx="1332997" cy="438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85" r="58942" b="23679"/>
          <a:stretch>
            <a:fillRect/>
          </a:stretch>
        </p:blipFill>
        <p:spPr>
          <a:xfrm>
            <a:off x="4368165" y="3716655"/>
            <a:ext cx="3522980" cy="28333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56490"/>
            <a:ext cx="11340000" cy="39154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76473" y="3052383"/>
            <a:ext cx="437984" cy="400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029" t="17087" r="13221" b="23679"/>
          <a:stretch>
            <a:fillRect/>
          </a:stretch>
        </p:blipFill>
        <p:spPr>
          <a:xfrm>
            <a:off x="4512310" y="4292600"/>
            <a:ext cx="2997835" cy="25184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210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66952" y="2207014"/>
            <a:ext cx="371335" cy="400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4910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5775" y="3932555"/>
            <a:ext cx="3619500" cy="218122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7689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35280" y="2852420"/>
            <a:ext cx="5288915" cy="1563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1630"/>
          <a:stretch>
            <a:fillRect/>
          </a:stretch>
        </p:blipFill>
        <p:spPr>
          <a:xfrm>
            <a:off x="335280" y="4580890"/>
            <a:ext cx="11340000" cy="1744605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191770" y="4869180"/>
            <a:ext cx="5288915" cy="1563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2U2NTA1OTc3YjgzMjg2MzAxMDA1MjgzYTI1ZDEyOG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2024-11-04T06:02:19Z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