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3014345"/>
            <a:ext cx="47625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462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4005944"/>
            <a:ext cx="618891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761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3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8690" y="1404772"/>
            <a:ext cx="457027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6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465068"/>
            <a:ext cx="437984" cy="39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4128595"/>
            <a:ext cx="2313702" cy="5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82"/>
          <a:stretch>
            <a:fillRect/>
          </a:stretch>
        </p:blipFill>
        <p:spPr>
          <a:xfrm>
            <a:off x="360045" y="764540"/>
            <a:ext cx="9326245" cy="1124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212" t="5751" r="4822" b="3834"/>
          <a:stretch>
            <a:fillRect/>
          </a:stretch>
        </p:blipFill>
        <p:spPr>
          <a:xfrm>
            <a:off x="5233035" y="4508500"/>
            <a:ext cx="1728000" cy="21950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31"/>
          <a:stretch>
            <a:fillRect/>
          </a:stretch>
        </p:blipFill>
        <p:spPr>
          <a:xfrm>
            <a:off x="360045" y="1989885"/>
            <a:ext cx="11339830" cy="2575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7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212" t="5751" r="4822" b="3834"/>
          <a:stretch>
            <a:fillRect/>
          </a:stretch>
        </p:blipFill>
        <p:spPr>
          <a:xfrm>
            <a:off x="5160010" y="3789045"/>
            <a:ext cx="1864995" cy="23691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45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212" t="5751" r="4822" b="3834"/>
          <a:stretch>
            <a:fillRect/>
          </a:stretch>
        </p:blipFill>
        <p:spPr>
          <a:xfrm>
            <a:off x="5232400" y="4488815"/>
            <a:ext cx="1771015" cy="22498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60045" y="899795"/>
            <a:ext cx="6024290" cy="52076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07670" y="3644900"/>
            <a:ext cx="432498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rcRect l="7212" t="5751" r="4822" b="3834"/>
          <a:stretch>
            <a:fillRect/>
          </a:stretch>
        </p:blipFill>
        <p:spPr>
          <a:xfrm>
            <a:off x="7176135" y="1628775"/>
            <a:ext cx="2207260" cy="280416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07670" y="4509135"/>
            <a:ext cx="55054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670" y="5445125"/>
            <a:ext cx="550545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38505"/>
            <a:ext cx="8423275" cy="1089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2"/>
          <a:stretch>
            <a:fillRect/>
          </a:stretch>
        </p:blipFill>
        <p:spPr>
          <a:xfrm>
            <a:off x="2135505" y="1484630"/>
            <a:ext cx="7956000" cy="5297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620000" cy="6097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t="5694" r="8142" b="14108"/>
          <a:stretch>
            <a:fillRect/>
          </a:stretch>
        </p:blipFill>
        <p:spPr>
          <a:xfrm>
            <a:off x="9192260" y="1341120"/>
            <a:ext cx="2567305" cy="310261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263525" y="1629410"/>
            <a:ext cx="74917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rcRect l="7212" t="5751" r="4822" b="3834"/>
          <a:stretch>
            <a:fillRect/>
          </a:stretch>
        </p:blipFill>
        <p:spPr>
          <a:xfrm>
            <a:off x="9167495" y="1269365"/>
            <a:ext cx="2556000" cy="3248016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421255"/>
            <a:ext cx="74917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3141345"/>
            <a:ext cx="74917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91770" y="4077335"/>
            <a:ext cx="749173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5301615"/>
            <a:ext cx="92583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6105525"/>
            <a:ext cx="92583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420313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176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1916430"/>
            <a:ext cx="382079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3284855"/>
            <a:ext cx="2165985" cy="26797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2659380"/>
            <a:ext cx="1027684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790" y="3572510"/>
            <a:ext cx="63182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4790" y="4364990"/>
            <a:ext cx="81057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4790" y="5156835"/>
            <a:ext cx="81057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6021070"/>
            <a:ext cx="1048004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9"/>
          <a:stretch>
            <a:fillRect/>
          </a:stretch>
        </p:blipFill>
        <p:spPr>
          <a:xfrm>
            <a:off x="360045" y="836725"/>
            <a:ext cx="11339830" cy="3260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680" y="4004945"/>
            <a:ext cx="7452000" cy="27993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14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680" y="4004945"/>
            <a:ext cx="7452000" cy="27993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8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90" y="1124585"/>
            <a:ext cx="352361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836295"/>
            <a:ext cx="1948180" cy="27305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280" y="1988820"/>
            <a:ext cx="76022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60045" y="2847975"/>
            <a:ext cx="562864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3644900"/>
            <a:ext cx="1100201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436745"/>
            <a:ext cx="1100201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361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1700530"/>
            <a:ext cx="546354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5012" r="44339" b="3469"/>
          <a:stretch>
            <a:fillRect/>
          </a:stretch>
        </p:blipFill>
        <p:spPr>
          <a:xfrm>
            <a:off x="9552305" y="908685"/>
            <a:ext cx="1897380" cy="277431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9380" y="2590800"/>
            <a:ext cx="9073515" cy="238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295" y="1829435"/>
            <a:ext cx="513080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0" t="5012" r="44339" b="3469"/>
          <a:stretch>
            <a:fillRect/>
          </a:stretch>
        </p:blipFill>
        <p:spPr>
          <a:xfrm>
            <a:off x="9840595" y="899795"/>
            <a:ext cx="1897380" cy="277431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5664200" y="1772920"/>
            <a:ext cx="238061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0045" y="2565400"/>
            <a:ext cx="68192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45" y="3429000"/>
            <a:ext cx="369697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152265" y="3380105"/>
            <a:ext cx="568833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173855"/>
            <a:ext cx="277685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5510530"/>
            <a:ext cx="986282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6"/>
          <a:stretch>
            <a:fillRect/>
          </a:stretch>
        </p:blipFill>
        <p:spPr>
          <a:xfrm>
            <a:off x="360045" y="1774620"/>
            <a:ext cx="11339830" cy="36698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63"/>
          <a:stretch>
            <a:fillRect/>
          </a:stretch>
        </p:blipFill>
        <p:spPr>
          <a:xfrm>
            <a:off x="360045" y="684530"/>
            <a:ext cx="9076690" cy="1044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5760" y="4796790"/>
            <a:ext cx="63627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509135"/>
            <a:ext cx="2606675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1280"/>
            <a:ext cx="11340000" cy="20310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212465"/>
            <a:ext cx="2839720" cy="23590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5"/>
          <a:stretch>
            <a:fillRect/>
          </a:stretch>
        </p:blipFill>
        <p:spPr>
          <a:xfrm>
            <a:off x="360045" y="4721020"/>
            <a:ext cx="11339830" cy="19845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32"/>
          <a:stretch>
            <a:fillRect/>
          </a:stretch>
        </p:blipFill>
        <p:spPr>
          <a:xfrm>
            <a:off x="360045" y="899795"/>
            <a:ext cx="11339830" cy="2600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929063"/>
            <a:ext cx="342770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4245" y="2924810"/>
            <a:ext cx="3711575" cy="19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7" b="30879"/>
          <a:stretch>
            <a:fillRect/>
          </a:stretch>
        </p:blipFill>
        <p:spPr>
          <a:xfrm>
            <a:off x="360045" y="837565"/>
            <a:ext cx="11339830" cy="3456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737987"/>
            <a:ext cx="437984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82"/>
          <a:stretch>
            <a:fillRect/>
          </a:stretch>
        </p:blipFill>
        <p:spPr>
          <a:xfrm>
            <a:off x="360045" y="5515180"/>
            <a:ext cx="11339830" cy="1284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23938"/>
          <a:stretch>
            <a:fillRect/>
          </a:stretch>
        </p:blipFill>
        <p:spPr>
          <a:xfrm>
            <a:off x="4584065" y="3356610"/>
            <a:ext cx="2988000" cy="2295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5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3897249"/>
            <a:ext cx="599848" cy="3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4705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0100" y="4766432"/>
            <a:ext cx="599848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4" t="21068" r="17667" b="24352"/>
          <a:stretch>
            <a:fillRect/>
          </a:stretch>
        </p:blipFill>
        <p:spPr>
          <a:xfrm>
            <a:off x="6384290" y="4364990"/>
            <a:ext cx="3284220" cy="2326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5996990"/>
            <a:ext cx="342770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