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1" r:id="rId3"/>
    <p:sldId id="330" r:id="rId4"/>
    <p:sldId id="329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t="19118" r="18939" b="28661"/>
          <a:stretch>
            <a:fillRect/>
          </a:stretch>
        </p:blipFill>
        <p:spPr>
          <a:xfrm>
            <a:off x="2351405" y="2924810"/>
            <a:ext cx="7560945" cy="100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899795"/>
            <a:ext cx="11148650" cy="4428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899795"/>
            <a:ext cx="11148650" cy="183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305" y="1193800"/>
            <a:ext cx="304609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328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78250" y="2873375"/>
            <a:ext cx="223964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360045" y="899795"/>
            <a:ext cx="10992530" cy="3272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9345" y="3017892"/>
            <a:ext cx="847405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