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41" r:id="rId5"/>
    <p:sldId id="339" r:id="rId6"/>
    <p:sldId id="338" r:id="rId7"/>
    <p:sldId id="337" r:id="rId8"/>
    <p:sldId id="335" r:id="rId9"/>
    <p:sldId id="334" r:id="rId10"/>
    <p:sldId id="332" r:id="rId11"/>
    <p:sldId id="331" r:id="rId12"/>
    <p:sldId id="330" r:id="rId13"/>
    <p:sldId id="329" r:id="rId14"/>
    <p:sldId id="328" r:id="rId15"/>
    <p:sldId id="327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2997200"/>
            <a:ext cx="11340000" cy="6853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098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855" y="4437380"/>
            <a:ext cx="3261360" cy="201168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754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5320" y="3285490"/>
            <a:ext cx="3261360" cy="201168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63" b="40153"/>
          <a:stretch>
            <a:fillRect/>
          </a:stretch>
        </p:blipFill>
        <p:spPr>
          <a:xfrm>
            <a:off x="426085" y="2780665"/>
            <a:ext cx="5957570" cy="280860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1268730"/>
            <a:ext cx="4347845" cy="310959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/>
          <a:stretch>
            <a:fillRect/>
          </a:stretch>
        </p:blipFill>
        <p:spPr>
          <a:xfrm>
            <a:off x="360045" y="899795"/>
            <a:ext cx="6240190" cy="19253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3365" y="2971800"/>
            <a:ext cx="5829935" cy="153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91135" y="4869180"/>
            <a:ext cx="684085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108" b="18469"/>
          <a:stretch>
            <a:fillRect/>
          </a:stretch>
        </p:blipFill>
        <p:spPr>
          <a:xfrm>
            <a:off x="479425" y="5661025"/>
            <a:ext cx="11339830" cy="864440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253365" y="5805170"/>
            <a:ext cx="785431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0" grpId="0" bldLvl="0" animBg="1"/>
      <p:bldP spid="3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49"/>
          <a:stretch>
            <a:fillRect/>
          </a:stretch>
        </p:blipFill>
        <p:spPr>
          <a:xfrm>
            <a:off x="479425" y="1703070"/>
            <a:ext cx="11339830" cy="475023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74"/>
          <a:stretch>
            <a:fillRect/>
          </a:stretch>
        </p:blipFill>
        <p:spPr>
          <a:xfrm>
            <a:off x="426085" y="908890"/>
            <a:ext cx="11339830" cy="794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99740" y="908685"/>
            <a:ext cx="4679950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325" y="1988820"/>
            <a:ext cx="4347845" cy="3109595"/>
          </a:xfrm>
          <a:prstGeom prst="rect">
            <a:avLst/>
          </a:prstGeom>
        </p:spPr>
      </p:pic>
      <p:sp useBgFill="1">
        <p:nvSpPr>
          <p:cNvPr id="43" name="矩形 42"/>
          <p:cNvSpPr/>
          <p:nvPr/>
        </p:nvSpPr>
        <p:spPr bwMode="white">
          <a:xfrm>
            <a:off x="426085" y="1917065"/>
            <a:ext cx="6835140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335280" y="2925445"/>
            <a:ext cx="6835140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263525" y="3789045"/>
            <a:ext cx="4707255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5015865" y="3690620"/>
            <a:ext cx="2829560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19380" y="4725670"/>
            <a:ext cx="5252720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19380" y="5692775"/>
            <a:ext cx="5252720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650" y="1701370"/>
            <a:ext cx="11340000" cy="398253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206"/>
          <a:stretch>
            <a:fillRect/>
          </a:stretch>
        </p:blipFill>
        <p:spPr>
          <a:xfrm>
            <a:off x="607650" y="980235"/>
            <a:ext cx="11339830" cy="719660"/>
          </a:xfrm>
          <a:prstGeom prst="rect">
            <a:avLst/>
          </a:prstGeom>
        </p:spPr>
      </p:pic>
      <p:sp useBgFill="1">
        <p:nvSpPr>
          <p:cNvPr id="48" name="矩形 47"/>
          <p:cNvSpPr/>
          <p:nvPr/>
        </p:nvSpPr>
        <p:spPr bwMode="white">
          <a:xfrm>
            <a:off x="551180" y="1845310"/>
            <a:ext cx="5252720" cy="374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3790" y="1772920"/>
            <a:ext cx="4347845" cy="3109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954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1898015"/>
            <a:ext cx="584644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1268730"/>
            <a:ext cx="4347845" cy="310959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135" y="2925445"/>
            <a:ext cx="584644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9380" y="3789045"/>
            <a:ext cx="731202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97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921551"/>
            <a:ext cx="361813" cy="41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63" r="69739" b="25506"/>
          <a:stretch>
            <a:fillRect/>
          </a:stretch>
        </p:blipFill>
        <p:spPr>
          <a:xfrm>
            <a:off x="4799965" y="4509135"/>
            <a:ext cx="2736000" cy="21814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950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63" r="69739" b="25506"/>
          <a:stretch>
            <a:fillRect/>
          </a:stretch>
        </p:blipFill>
        <p:spPr>
          <a:xfrm>
            <a:off x="4727575" y="2997200"/>
            <a:ext cx="2736000" cy="218145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583"/>
          <a:stretch>
            <a:fillRect/>
          </a:stretch>
        </p:blipFill>
        <p:spPr>
          <a:xfrm>
            <a:off x="360045" y="899795"/>
            <a:ext cx="11339830" cy="36091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15" r="10046" b="25506"/>
          <a:stretch>
            <a:fillRect/>
          </a:stretch>
        </p:blipFill>
        <p:spPr>
          <a:xfrm>
            <a:off x="4224020" y="4509135"/>
            <a:ext cx="3845560" cy="2142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73760"/>
            <a:ext cx="11340000" cy="19852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7" t="81549"/>
          <a:stretch>
            <a:fillRect/>
          </a:stretch>
        </p:blipFill>
        <p:spPr>
          <a:xfrm>
            <a:off x="263525" y="918845"/>
            <a:ext cx="11004550" cy="848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5152" y="1138871"/>
            <a:ext cx="361813" cy="41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15" r="10046" b="25506"/>
          <a:stretch>
            <a:fillRect/>
          </a:stretch>
        </p:blipFill>
        <p:spPr>
          <a:xfrm>
            <a:off x="4151630" y="3830955"/>
            <a:ext cx="3845560" cy="2142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35915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861852"/>
            <a:ext cx="361813" cy="42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99" b="21147"/>
          <a:stretch>
            <a:fillRect/>
          </a:stretch>
        </p:blipFill>
        <p:spPr>
          <a:xfrm>
            <a:off x="4871720" y="3895090"/>
            <a:ext cx="2043430" cy="2861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58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39596" y="3948476"/>
            <a:ext cx="637934" cy="41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75" t="17074" r="32271" b="20961"/>
          <a:stretch>
            <a:fillRect/>
          </a:stretch>
        </p:blipFill>
        <p:spPr>
          <a:xfrm>
            <a:off x="7823835" y="3645535"/>
            <a:ext cx="3516630" cy="2919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99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4"/>
          <a:stretch>
            <a:fillRect/>
          </a:stretch>
        </p:blipFill>
        <p:spPr>
          <a:xfrm>
            <a:off x="983615" y="3933190"/>
            <a:ext cx="10800760" cy="2009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20043" y="5218976"/>
            <a:ext cx="342770" cy="419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38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4077335"/>
            <a:ext cx="3261360" cy="201168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jk5ODM0YmMxOWJiYWQyNDU4MGIzYWRmYTA0ZmI5ND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63</cp:revision>
  <dcterms:created xsi:type="dcterms:W3CDTF">2015-09-16T06:44:00Z</dcterms:created>
  <dcterms:modified xsi:type="dcterms:W3CDTF">2024-11-04T11:47:48Z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