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980" y="3089910"/>
            <a:ext cx="10988040" cy="6781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3507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5120" y="2506345"/>
            <a:ext cx="9430385" cy="133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149090"/>
            <a:ext cx="9430385" cy="116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5120" y="5615940"/>
            <a:ext cx="9430385" cy="116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09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072640"/>
            <a:ext cx="8834755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3141345"/>
            <a:ext cx="8834755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07035" y="4210050"/>
            <a:ext cx="8834755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810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211830"/>
            <a:ext cx="485838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83324" y="4442949"/>
            <a:ext cx="1542468" cy="52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22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759710"/>
            <a:ext cx="7729220" cy="128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83460" y="4401185"/>
            <a:ext cx="5017135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83324" y="5740148"/>
            <a:ext cx="1532947" cy="514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09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32330"/>
            <a:ext cx="808863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59560" y="3285490"/>
            <a:ext cx="808863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15415" y="4356100"/>
            <a:ext cx="808863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5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27250"/>
            <a:ext cx="668020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3285490"/>
            <a:ext cx="668020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11225" y="4293235"/>
            <a:ext cx="668020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11225" y="5301615"/>
            <a:ext cx="668020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2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617470"/>
            <a:ext cx="6823710" cy="81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3861435"/>
            <a:ext cx="6823710" cy="81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1180" y="4870450"/>
            <a:ext cx="6823710" cy="81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35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713990"/>
            <a:ext cx="8839200" cy="119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4222750"/>
            <a:ext cx="8839200" cy="98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5280" y="5301615"/>
            <a:ext cx="8839200" cy="98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2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899410"/>
            <a:ext cx="7769860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4077335"/>
            <a:ext cx="7769860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5280" y="5026660"/>
            <a:ext cx="7769860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36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701925"/>
            <a:ext cx="7686675" cy="1393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4365625"/>
            <a:ext cx="7686675" cy="961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5445125"/>
            <a:ext cx="7686675" cy="961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63</cp:revision>
  <dcterms:created xsi:type="dcterms:W3CDTF">2015-09-16T06:44:00Z</dcterms:created>
  <dcterms:modified xsi:type="dcterms:W3CDTF">2024-11-03T13:21:29Z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