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6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3086100"/>
            <a:ext cx="84582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58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693160"/>
            <a:ext cx="6301740" cy="144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 b="81452"/>
          <a:stretch>
            <a:fillRect/>
          </a:stretch>
        </p:blipFill>
        <p:spPr>
          <a:xfrm>
            <a:off x="1055370" y="6005830"/>
            <a:ext cx="4008165" cy="80053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983615" y="5388610"/>
            <a:ext cx="461073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39470" y="6236970"/>
            <a:ext cx="461073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10"/>
          <a:stretch>
            <a:fillRect/>
          </a:stretch>
        </p:blipFill>
        <p:spPr>
          <a:xfrm>
            <a:off x="407670" y="1052625"/>
            <a:ext cx="11339830" cy="344381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35280" y="1989455"/>
            <a:ext cx="535051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100" y="1412875"/>
            <a:ext cx="3676650" cy="20193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280" y="2853055"/>
            <a:ext cx="576008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3717290"/>
            <a:ext cx="576008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92785"/>
            <a:ext cx="10620000" cy="6129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715" y="2348865"/>
            <a:ext cx="608584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640"/>
          <a:stretch>
            <a:fillRect/>
          </a:stretch>
        </p:blipFill>
        <p:spPr>
          <a:xfrm>
            <a:off x="7176135" y="2276475"/>
            <a:ext cx="3815715" cy="3847465"/>
          </a:xfrm>
          <a:prstGeom prst="rect">
            <a:avLst/>
          </a:prstGeom>
        </p:spPr>
      </p:pic>
      <p:sp useBgFill="1">
        <p:nvSpPr>
          <p:cNvPr id="58" name="矩形 57"/>
          <p:cNvSpPr/>
          <p:nvPr/>
        </p:nvSpPr>
        <p:spPr bwMode="white">
          <a:xfrm>
            <a:off x="695325" y="3212465"/>
            <a:ext cx="6343650" cy="137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95325" y="4796790"/>
            <a:ext cx="608584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>
            <a:off x="695325" y="5516880"/>
            <a:ext cx="6425565" cy="1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26" b="18186"/>
          <a:stretch>
            <a:fillRect/>
          </a:stretch>
        </p:blipFill>
        <p:spPr>
          <a:xfrm>
            <a:off x="360045" y="1918335"/>
            <a:ext cx="11339830" cy="24468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21"/>
          <a:stretch>
            <a:fillRect/>
          </a:stretch>
        </p:blipFill>
        <p:spPr>
          <a:xfrm>
            <a:off x="360045" y="756285"/>
            <a:ext cx="9536430" cy="1036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3860" y="3783965"/>
            <a:ext cx="57912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48"/>
          <a:stretch>
            <a:fillRect/>
          </a:stretch>
        </p:blipFill>
        <p:spPr>
          <a:xfrm>
            <a:off x="360045" y="5944440"/>
            <a:ext cx="11339830" cy="6500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3839210"/>
            <a:ext cx="32670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3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2855649"/>
            <a:ext cx="561763" cy="39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8213" r="10679"/>
          <a:stretch>
            <a:fillRect/>
          </a:stretch>
        </p:blipFill>
        <p:spPr>
          <a:xfrm>
            <a:off x="4422775" y="3429000"/>
            <a:ext cx="4177030" cy="331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7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805" y="3716655"/>
            <a:ext cx="2867025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71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7340" y="2780665"/>
            <a:ext cx="6795135" cy="202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012690"/>
            <a:ext cx="583565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5805170"/>
            <a:ext cx="583565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780665"/>
            <a:ext cx="36791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1962150"/>
            <a:ext cx="2867025" cy="293370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91770" y="3716655"/>
            <a:ext cx="8108315" cy="152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5532755"/>
            <a:ext cx="692213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2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45" y="4580890"/>
            <a:ext cx="3526790" cy="21285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1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636520"/>
            <a:ext cx="465137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500755"/>
            <a:ext cx="465137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4292600"/>
            <a:ext cx="465137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5156835"/>
            <a:ext cx="575246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32"/>
          <a:stretch>
            <a:fillRect/>
          </a:stretch>
        </p:blipFill>
        <p:spPr>
          <a:xfrm>
            <a:off x="360045" y="756285"/>
            <a:ext cx="9719945" cy="10560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725035"/>
            <a:ext cx="3313430" cy="20167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53"/>
          <a:stretch>
            <a:fillRect/>
          </a:stretch>
        </p:blipFill>
        <p:spPr>
          <a:xfrm>
            <a:off x="360045" y="1918130"/>
            <a:ext cx="11339830" cy="289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223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3500755"/>
            <a:ext cx="567944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605" y="4509135"/>
            <a:ext cx="3526790" cy="212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3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772920"/>
            <a:ext cx="7824470" cy="252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1988820"/>
            <a:ext cx="3526790" cy="212852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407670" y="4509135"/>
            <a:ext cx="327660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792220" y="4515485"/>
            <a:ext cx="560133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9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405" y="3004185"/>
            <a:ext cx="657733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605" y="4004945"/>
            <a:ext cx="3526790" cy="212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40902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35" y="4796790"/>
            <a:ext cx="2462530" cy="1982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3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5355" y="4454525"/>
            <a:ext cx="2701290" cy="21748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5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4509135"/>
            <a:ext cx="6574790" cy="21888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722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60045" y="1844675"/>
            <a:ext cx="1060259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 b="19066"/>
          <a:stretch>
            <a:fillRect/>
          </a:stretch>
        </p:blipFill>
        <p:spPr>
          <a:xfrm>
            <a:off x="7320280" y="3572510"/>
            <a:ext cx="3816350" cy="252031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335280" y="2708910"/>
            <a:ext cx="179197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rcRect r="55099" b="19074"/>
          <a:stretch>
            <a:fillRect/>
          </a:stretch>
        </p:blipFill>
        <p:spPr>
          <a:xfrm>
            <a:off x="7176135" y="3716655"/>
            <a:ext cx="3959860" cy="2376170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2063750" y="2708910"/>
            <a:ext cx="692721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3572510"/>
            <a:ext cx="582803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4364990"/>
            <a:ext cx="27425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072130" y="4375785"/>
            <a:ext cx="274256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3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43441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5430" y="3572510"/>
            <a:ext cx="10775315" cy="153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 b="19066"/>
          <a:stretch>
            <a:fillRect/>
          </a:stretch>
        </p:blipFill>
        <p:spPr>
          <a:xfrm>
            <a:off x="7320280" y="4292600"/>
            <a:ext cx="3609975" cy="2383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82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r="22114"/>
          <a:stretch>
            <a:fillRect/>
          </a:stretch>
        </p:blipFill>
        <p:spPr>
          <a:xfrm>
            <a:off x="4079875" y="2708910"/>
            <a:ext cx="4103960" cy="3114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0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8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3753" y="1147920"/>
            <a:ext cx="352291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860800"/>
            <a:ext cx="3561080" cy="216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912599"/>
            <a:ext cx="371335" cy="41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430" y="4580890"/>
            <a:ext cx="353377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2"/>
          <a:stretch>
            <a:fillRect/>
          </a:stretch>
        </p:blipFill>
        <p:spPr>
          <a:xfrm>
            <a:off x="360045" y="909115"/>
            <a:ext cx="11339830" cy="3420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869585"/>
            <a:ext cx="380856" cy="40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4509135"/>
            <a:ext cx="34099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72"/>
          <a:stretch>
            <a:fillRect/>
          </a:stretch>
        </p:blipFill>
        <p:spPr>
          <a:xfrm>
            <a:off x="360045" y="899795"/>
            <a:ext cx="11339830" cy="3680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862214"/>
            <a:ext cx="371335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3716655"/>
            <a:ext cx="3295650" cy="18954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53" b="4936"/>
          <a:stretch>
            <a:fillRect/>
          </a:stretch>
        </p:blipFill>
        <p:spPr>
          <a:xfrm>
            <a:off x="360045" y="5872480"/>
            <a:ext cx="11339830" cy="72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80"/>
          <a:stretch>
            <a:fillRect/>
          </a:stretch>
        </p:blipFill>
        <p:spPr>
          <a:xfrm>
            <a:off x="360045" y="899795"/>
            <a:ext cx="11339830" cy="1736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975962"/>
            <a:ext cx="323727" cy="39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1" t="34292" r="58942"/>
          <a:stretch>
            <a:fillRect/>
          </a:stretch>
        </p:blipFill>
        <p:spPr>
          <a:xfrm>
            <a:off x="4224020" y="2852420"/>
            <a:ext cx="3743960" cy="346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2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2930178"/>
            <a:ext cx="1047355" cy="55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320" y="3860800"/>
            <a:ext cx="35147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8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00" y="4631690"/>
            <a:ext cx="101854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2024-11-04T06:20:02Z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