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1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6145" y="3109595"/>
            <a:ext cx="78390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6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16430"/>
            <a:ext cx="1081214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6055" y="2830195"/>
            <a:ext cx="1081214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6055" y="3716655"/>
            <a:ext cx="1081214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1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806950"/>
            <a:ext cx="380856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22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2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795" y="2099842"/>
            <a:ext cx="342770" cy="39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4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5349190"/>
            <a:ext cx="371335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44"/>
          <a:stretch>
            <a:fillRect/>
          </a:stretch>
        </p:blipFill>
        <p:spPr>
          <a:xfrm>
            <a:off x="2783840" y="764540"/>
            <a:ext cx="6783070" cy="5226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34"/>
          <a:stretch>
            <a:fillRect/>
          </a:stretch>
        </p:blipFill>
        <p:spPr>
          <a:xfrm>
            <a:off x="767715" y="6021070"/>
            <a:ext cx="11339830" cy="7916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77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177540"/>
            <a:ext cx="50603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164330"/>
            <a:ext cx="934275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031740"/>
            <a:ext cx="934339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1945" y="5864860"/>
            <a:ext cx="60058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3" grpId="0" bldLvl="0" animBg="1"/>
      <p:bldP spid="27" grpId="0" bldLvl="0" animBg="1"/>
      <p:bldP spid="3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8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6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950" y="3860800"/>
            <a:ext cx="898842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64650" y="3860800"/>
            <a:ext cx="164846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4796790"/>
            <a:ext cx="5326380" cy="159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81"/>
          <a:stretch>
            <a:fillRect/>
          </a:stretch>
        </p:blipFill>
        <p:spPr>
          <a:xfrm>
            <a:off x="360045" y="756285"/>
            <a:ext cx="10764000" cy="11697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9" b="86665"/>
          <a:stretch>
            <a:fillRect/>
          </a:stretch>
        </p:blipFill>
        <p:spPr>
          <a:xfrm>
            <a:off x="983615" y="5949950"/>
            <a:ext cx="10801350" cy="7562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7"/>
          <a:stretch>
            <a:fillRect/>
          </a:stretch>
        </p:blipFill>
        <p:spPr>
          <a:xfrm>
            <a:off x="360045" y="2061640"/>
            <a:ext cx="11339830" cy="395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28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1979295"/>
            <a:ext cx="83413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81505"/>
            <a:ext cx="11340000" cy="177152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2925445"/>
            <a:ext cx="83413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770" y="3766820"/>
            <a:ext cx="83413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306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4"/>
          <a:stretch>
            <a:fillRect/>
          </a:stretch>
        </p:blipFill>
        <p:spPr>
          <a:xfrm>
            <a:off x="360045" y="837360"/>
            <a:ext cx="11339830" cy="1665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8"/>
          <a:stretch>
            <a:fillRect/>
          </a:stretch>
        </p:blipFill>
        <p:spPr>
          <a:xfrm>
            <a:off x="335280" y="2276475"/>
            <a:ext cx="11339830" cy="45368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611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7462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35280" y="3585210"/>
            <a:ext cx="3126740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5229225"/>
            <a:ext cx="10744835" cy="144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5685" y="1772920"/>
            <a:ext cx="5147945" cy="162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11850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844675"/>
            <a:ext cx="10758805" cy="20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077335"/>
            <a:ext cx="1075880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77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70840" y="2425065"/>
            <a:ext cx="21875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280" y="3223895"/>
            <a:ext cx="372237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69"/>
          <a:stretch>
            <a:fillRect/>
          </a:stretch>
        </p:blipFill>
        <p:spPr>
          <a:xfrm>
            <a:off x="360045" y="764540"/>
            <a:ext cx="11022330" cy="4382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9615" y="2636520"/>
            <a:ext cx="78422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7" r="1792" b="8126"/>
          <a:stretch>
            <a:fillRect/>
          </a:stretch>
        </p:blipFill>
        <p:spPr>
          <a:xfrm>
            <a:off x="360045" y="5373370"/>
            <a:ext cx="10825480" cy="144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4"/>
          <a:stretch>
            <a:fillRect/>
          </a:stretch>
        </p:blipFill>
        <p:spPr>
          <a:xfrm>
            <a:off x="335280" y="692150"/>
            <a:ext cx="10980000" cy="4475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2055" y="4509135"/>
            <a:ext cx="77406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74"/>
          <a:stretch>
            <a:fillRect/>
          </a:stretch>
        </p:blipFill>
        <p:spPr>
          <a:xfrm>
            <a:off x="911860" y="5085080"/>
            <a:ext cx="10980000" cy="175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79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89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770" y="3082290"/>
            <a:ext cx="425894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16375"/>
            <a:ext cx="496697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970145"/>
            <a:ext cx="11083290" cy="1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208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1033411"/>
            <a:ext cx="38085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026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2024-11-04T03:28:29Z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