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3"/>
    <p:sldId id="324" r:id="rId4"/>
    <p:sldId id="345" r:id="rId5"/>
    <p:sldId id="344" r:id="rId6"/>
    <p:sldId id="343" r:id="rId7"/>
    <p:sldId id="342" r:id="rId8"/>
    <p:sldId id="341" r:id="rId9"/>
    <p:sldId id="340" r:id="rId10"/>
    <p:sldId id="339" r:id="rId11"/>
    <p:sldId id="338" r:id="rId12"/>
    <p:sldId id="337" r:id="rId13"/>
    <p:sldId id="336" r:id="rId14"/>
    <p:sldId id="335" r:id="rId15"/>
    <p:sldId id="334" r:id="rId16"/>
    <p:sldId id="333" r:id="rId17"/>
    <p:sldId id="332" r:id="rId18"/>
    <p:sldId id="331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2" userDrawn="1">
          <p15:clr>
            <a:srgbClr val="A4A3A4"/>
          </p15:clr>
        </p15:guide>
        <p15:guide id="2" pos="39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82"/>
        <p:guide pos="393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6085" y="3140710"/>
            <a:ext cx="11340000" cy="5209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654050"/>
            <a:ext cx="10639425" cy="611378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866140" y="2204720"/>
            <a:ext cx="8343900" cy="1399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95325" y="3789045"/>
            <a:ext cx="8343900" cy="695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551180" y="4669155"/>
            <a:ext cx="8343900" cy="695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479425" y="5661025"/>
            <a:ext cx="8343900" cy="1108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" grpId="0" bldLvl="0" animBg="1"/>
      <p:bldP spid="39" grpId="0" bldLvl="0" animBg="1"/>
      <p:bldP spid="4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767715"/>
            <a:ext cx="11160000" cy="6024386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925830" y="3907790"/>
            <a:ext cx="7640320" cy="1270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95325" y="5589270"/>
            <a:ext cx="7640320" cy="1202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1089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188085" y="2782570"/>
            <a:ext cx="8143875" cy="1363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88085" y="4220845"/>
            <a:ext cx="8143875" cy="1363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2373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719830" y="979805"/>
            <a:ext cx="4193540" cy="1371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380" y="2420620"/>
            <a:ext cx="8328025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91135" y="3140710"/>
            <a:ext cx="8328025" cy="1583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2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8014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27125" y="3284855"/>
            <a:ext cx="9129395" cy="2532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02716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60045" y="2780665"/>
            <a:ext cx="5774055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135" y="3860800"/>
            <a:ext cx="5774055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010" b="56725"/>
          <a:stretch>
            <a:fillRect/>
          </a:stretch>
        </p:blipFill>
        <p:spPr>
          <a:xfrm>
            <a:off x="1199515" y="5948680"/>
            <a:ext cx="3178175" cy="86423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692785"/>
            <a:ext cx="10964545" cy="520954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83615" y="4364990"/>
            <a:ext cx="9446260" cy="2470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060780"/>
            <a:ext cx="11340000" cy="3497910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202"/>
          <a:stretch>
            <a:fillRect/>
          </a:stretch>
        </p:blipFill>
        <p:spPr>
          <a:xfrm>
            <a:off x="360045" y="984045"/>
            <a:ext cx="11339830" cy="90444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91135" y="2204720"/>
            <a:ext cx="6485890" cy="1254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63525" y="3568700"/>
            <a:ext cx="7562850" cy="1150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63525" y="4829175"/>
            <a:ext cx="7562850" cy="939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3" grpId="0" bldLvl="0" animBg="1"/>
      <p:bldP spid="1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6519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78635" y="3710940"/>
            <a:ext cx="4029075" cy="1313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565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35710" y="3340100"/>
            <a:ext cx="6687820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235710" y="4436745"/>
            <a:ext cx="6687820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127125" y="5416550"/>
            <a:ext cx="6687820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264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0595" y="3935095"/>
            <a:ext cx="5401945" cy="1155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11225" y="5589270"/>
            <a:ext cx="5401945" cy="1155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2373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27125" y="2060575"/>
            <a:ext cx="3562985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27575" y="2060575"/>
            <a:ext cx="3562985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055370" y="3068955"/>
            <a:ext cx="3562985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727575" y="2996565"/>
            <a:ext cx="3562985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911225" y="4077335"/>
            <a:ext cx="5564505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911225" y="5012690"/>
            <a:ext cx="5564505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745490"/>
            <a:ext cx="11064240" cy="602234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83615" y="3706495"/>
            <a:ext cx="7138035" cy="1401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83615" y="5373370"/>
            <a:ext cx="7138035" cy="1303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08059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45" y="2183765"/>
            <a:ext cx="4803775" cy="1425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3925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22020" y="2019300"/>
            <a:ext cx="3220720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151630" y="2060575"/>
            <a:ext cx="3220720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23570" y="2996565"/>
            <a:ext cx="3220720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95325" y="3973830"/>
            <a:ext cx="3289300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922020" y="5085080"/>
            <a:ext cx="3660775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922020" y="6072505"/>
            <a:ext cx="4193540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19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211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0595" y="3293110"/>
            <a:ext cx="6920230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16977" y="4396732"/>
            <a:ext cx="2113753" cy="381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16977" y="5349521"/>
            <a:ext cx="3123022" cy="495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155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2020" y="2012950"/>
            <a:ext cx="6810375" cy="690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50595" y="3173730"/>
            <a:ext cx="5823585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7080" y="4220845"/>
            <a:ext cx="6218555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767080" y="5229225"/>
            <a:ext cx="6950075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2" grpId="0" bldLvl="0" animBg="1"/>
      <p:bldP spid="2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3104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2226945"/>
            <a:ext cx="5568950" cy="843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391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1850" y="3115310"/>
            <a:ext cx="11003915" cy="168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3570" y="5012690"/>
            <a:ext cx="11003915" cy="814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00597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912495" y="2637155"/>
            <a:ext cx="9073515" cy="1093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83615" y="4149090"/>
            <a:ext cx="3174365" cy="1093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4151630" y="4149090"/>
            <a:ext cx="3768090" cy="1093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  <p:bldP spid="3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684530"/>
            <a:ext cx="10541000" cy="60833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89000" y="3306445"/>
            <a:ext cx="8155940" cy="2076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95325" y="5661025"/>
            <a:ext cx="8155940" cy="1088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2U2NTA1OTc3YjgzMjg2MzAxMDA1MjgzYTI1ZDEyOG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2024-11-04T01:48:38Z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