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68955"/>
            <a:ext cx="11340000" cy="7212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55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703195"/>
            <a:ext cx="4284980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1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03805"/>
            <a:ext cx="46805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429000"/>
            <a:ext cx="547814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437380"/>
            <a:ext cx="97212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724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52420"/>
            <a:ext cx="789051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10064115" cy="331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557020"/>
            <a:ext cx="49784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348865"/>
            <a:ext cx="648525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4003040"/>
            <a:ext cx="10064115" cy="274955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3140710"/>
            <a:ext cx="944308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4149090"/>
            <a:ext cx="9443085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5556250"/>
            <a:ext cx="9443085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5175"/>
            <a:ext cx="10800000" cy="3752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380" y="2853055"/>
            <a:ext cx="579564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704590"/>
            <a:ext cx="71278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" y="4365625"/>
            <a:ext cx="10800000" cy="237780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4653280"/>
            <a:ext cx="8901430" cy="108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6165850"/>
            <a:ext cx="71278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11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" y="1978660"/>
            <a:ext cx="54114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580" y="2980690"/>
            <a:ext cx="74021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2580" y="4056380"/>
            <a:ext cx="753046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185" y="5627370"/>
            <a:ext cx="722947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39620"/>
            <a:ext cx="56356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55620"/>
            <a:ext cx="96786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036695"/>
            <a:ext cx="56356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9310"/>
            <a:ext cx="10364470" cy="5938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5310"/>
            <a:ext cx="40843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40843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645535"/>
            <a:ext cx="75558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4509135"/>
            <a:ext cx="7555865" cy="1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6083300"/>
            <a:ext cx="755586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11045"/>
            <a:ext cx="474154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30220"/>
            <a:ext cx="536956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46855"/>
            <a:ext cx="871283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803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776855"/>
            <a:ext cx="5214620" cy="13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3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69160"/>
            <a:ext cx="65836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85490"/>
            <a:ext cx="89642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221480"/>
            <a:ext cx="8964295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63420"/>
            <a:ext cx="47732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912745"/>
            <a:ext cx="502094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695" y="3862070"/>
            <a:ext cx="80886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