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3" r:id="rId13"/>
    <p:sldId id="342" r:id="rId14"/>
    <p:sldId id="341" r:id="rId15"/>
    <p:sldId id="340" r:id="rId16"/>
    <p:sldId id="339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885" y="3079750"/>
            <a:ext cx="4240530" cy="675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735" y="2917825"/>
            <a:ext cx="583057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26565"/>
          <a:stretch>
            <a:fillRect/>
          </a:stretch>
        </p:blipFill>
        <p:spPr>
          <a:xfrm>
            <a:off x="4224020" y="3644900"/>
            <a:ext cx="381635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967514"/>
            <a:ext cx="1152090" cy="4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3715385"/>
            <a:ext cx="535622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r="22114" b="26364"/>
          <a:stretch>
            <a:fillRect/>
          </a:stretch>
        </p:blipFill>
        <p:spPr>
          <a:xfrm>
            <a:off x="7392035" y="3644900"/>
            <a:ext cx="3528060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636520"/>
            <a:ext cx="23622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97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636520"/>
            <a:ext cx="56121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356610"/>
            <a:ext cx="6186170" cy="158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5229225"/>
            <a:ext cx="56121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6139815"/>
            <a:ext cx="625729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45" b="78999"/>
          <a:stretch>
            <a:fillRect/>
          </a:stretch>
        </p:blipFill>
        <p:spPr>
          <a:xfrm>
            <a:off x="360045" y="828040"/>
            <a:ext cx="4572000" cy="10767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4"/>
          <a:stretch>
            <a:fillRect/>
          </a:stretch>
        </p:blipFill>
        <p:spPr>
          <a:xfrm>
            <a:off x="335280" y="2060370"/>
            <a:ext cx="11340000" cy="45182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220845"/>
            <a:ext cx="4689475" cy="153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52"/>
          <a:stretch>
            <a:fillRect/>
          </a:stretch>
        </p:blipFill>
        <p:spPr>
          <a:xfrm>
            <a:off x="360045" y="756285"/>
            <a:ext cx="11339830" cy="2744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2"/>
          <a:stretch>
            <a:fillRect/>
          </a:stretch>
        </p:blipFill>
        <p:spPr>
          <a:xfrm>
            <a:off x="360045" y="4940300"/>
            <a:ext cx="11339830" cy="1800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5254857"/>
            <a:ext cx="371334" cy="4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320" y="3212465"/>
            <a:ext cx="5040000" cy="1646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3995" y="2900045"/>
            <a:ext cx="38982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3850005"/>
            <a:ext cx="16840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 b="22435"/>
          <a:stretch>
            <a:fillRect/>
          </a:stretch>
        </p:blipFill>
        <p:spPr>
          <a:xfrm>
            <a:off x="4549140" y="3789045"/>
            <a:ext cx="3094355" cy="293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23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8715" y="3720465"/>
            <a:ext cx="802005" cy="11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t="10036" r="24017" b="22261"/>
          <a:stretch>
            <a:fillRect/>
          </a:stretch>
        </p:blipFill>
        <p:spPr>
          <a:xfrm>
            <a:off x="5163820" y="4580890"/>
            <a:ext cx="1864360" cy="218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401"/>
          <a:stretch>
            <a:fillRect/>
          </a:stretch>
        </p:blipFill>
        <p:spPr>
          <a:xfrm>
            <a:off x="7608570" y="3789045"/>
            <a:ext cx="4091305" cy="28511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360045" y="899795"/>
            <a:ext cx="7680370" cy="4423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852420"/>
            <a:ext cx="53282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401"/>
          <a:stretch>
            <a:fillRect/>
          </a:stretch>
        </p:blipFill>
        <p:spPr>
          <a:xfrm>
            <a:off x="6816090" y="764540"/>
            <a:ext cx="4091305" cy="28511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3716655"/>
            <a:ext cx="77609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509135"/>
            <a:ext cx="77609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4650" y="4527550"/>
            <a:ext cx="6076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4675"/>
            <a:ext cx="54133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401"/>
          <a:stretch>
            <a:fillRect/>
          </a:stretch>
        </p:blipFill>
        <p:spPr>
          <a:xfrm>
            <a:off x="7464425" y="1700530"/>
            <a:ext cx="4091305" cy="28511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2852420"/>
            <a:ext cx="54133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3716655"/>
            <a:ext cx="54133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580890"/>
            <a:ext cx="541337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 b="74863"/>
          <a:stretch>
            <a:fillRect/>
          </a:stretch>
        </p:blipFill>
        <p:spPr>
          <a:xfrm>
            <a:off x="360045" y="828040"/>
            <a:ext cx="4392000" cy="1051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6"/>
          <a:stretch>
            <a:fillRect/>
          </a:stretch>
        </p:blipFill>
        <p:spPr>
          <a:xfrm>
            <a:off x="360045" y="1989885"/>
            <a:ext cx="11339830" cy="3669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580890"/>
            <a:ext cx="2563495" cy="214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360045" y="899795"/>
            <a:ext cx="7032035" cy="194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924810"/>
            <a:ext cx="3414395" cy="28511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" r="45326"/>
          <a:stretch>
            <a:fillRect/>
          </a:stretch>
        </p:blipFill>
        <p:spPr>
          <a:xfrm>
            <a:off x="335280" y="836295"/>
            <a:ext cx="6120000" cy="5952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705" y="3429000"/>
            <a:ext cx="55302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988820"/>
            <a:ext cx="3414395" cy="2851150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119380" y="4364990"/>
            <a:ext cx="55302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5229225"/>
            <a:ext cx="55302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19380" y="6111240"/>
            <a:ext cx="55302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89455"/>
            <a:ext cx="97790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853055"/>
            <a:ext cx="3414395" cy="285115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60045" y="2925445"/>
            <a:ext cx="67183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717290"/>
            <a:ext cx="67183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869180"/>
            <a:ext cx="465645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015865" y="4772660"/>
            <a:ext cx="332613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8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2781300"/>
            <a:ext cx="51695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845310"/>
            <a:ext cx="3414395" cy="285115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1770" y="3789045"/>
            <a:ext cx="5169535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373370"/>
            <a:ext cx="89154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23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636520"/>
            <a:ext cx="548576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480" y="1989455"/>
            <a:ext cx="3414395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576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147341"/>
            <a:ext cx="437984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082426"/>
            <a:ext cx="371335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950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716655"/>
            <a:ext cx="2310765" cy="2946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92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96415"/>
            <a:ext cx="70262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70262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7795" y="3522980"/>
            <a:ext cx="7026275" cy="330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25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204720"/>
            <a:ext cx="267144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212465"/>
            <a:ext cx="2310765" cy="294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55" y="764540"/>
            <a:ext cx="10605135" cy="2670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762250"/>
            <a:ext cx="59690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8"/>
          <a:stretch>
            <a:fillRect/>
          </a:stretch>
        </p:blipFill>
        <p:spPr>
          <a:xfrm>
            <a:off x="1012825" y="3509645"/>
            <a:ext cx="10605135" cy="330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2024-11-04T08:42:03Z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