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6" r:id="rId3"/>
    <p:sldId id="335" r:id="rId4"/>
    <p:sldId id="333" r:id="rId5"/>
    <p:sldId id="332" r:id="rId6"/>
    <p:sldId id="331" r:id="rId7"/>
    <p:sldId id="328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905" y="2958465"/>
            <a:ext cx="10410825" cy="941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3385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05880" y="2921635"/>
            <a:ext cx="137287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r="58725" b="25108"/>
          <a:stretch>
            <a:fillRect/>
          </a:stretch>
        </p:blipFill>
        <p:spPr>
          <a:xfrm>
            <a:off x="4548505" y="4292600"/>
            <a:ext cx="3154680" cy="241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479470" y="899795"/>
            <a:ext cx="11148015" cy="1748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2623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3803" y="2903348"/>
            <a:ext cx="314205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19724" r="1154" b="7020"/>
          <a:stretch>
            <a:fillRect/>
          </a:stretch>
        </p:blipFill>
        <p:spPr>
          <a:xfrm>
            <a:off x="3432175" y="3644900"/>
            <a:ext cx="5408930" cy="283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07715" y="899795"/>
            <a:ext cx="11220405" cy="1777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695325" y="2852420"/>
            <a:ext cx="10945540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2595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71989" y="2875041"/>
            <a:ext cx="561763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 b="7303"/>
          <a:stretch>
            <a:fillRect/>
          </a:stretch>
        </p:blipFill>
        <p:spPr>
          <a:xfrm>
            <a:off x="4728210" y="3140710"/>
            <a:ext cx="3305810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836295"/>
            <a:ext cx="10849020" cy="3498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4331" y="3676765"/>
            <a:ext cx="571284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17667" b="8643"/>
          <a:stretch>
            <a:fillRect/>
          </a:stretch>
        </p:blipFill>
        <p:spPr>
          <a:xfrm>
            <a:off x="4655820" y="3356610"/>
            <a:ext cx="3037205" cy="332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172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2024-11-04T07:08:30Z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