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068955"/>
            <a:ext cx="11340000" cy="6131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29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2997200"/>
            <a:ext cx="3304540" cy="24237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3789045"/>
            <a:ext cx="489140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904105"/>
            <a:ext cx="90531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8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145030"/>
            <a:ext cx="936434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3141345"/>
            <a:ext cx="3304540" cy="242379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63525" y="3181350"/>
            <a:ext cx="637159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765380"/>
            <a:ext cx="11340000" cy="5685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934460"/>
            <a:ext cx="8335645" cy="164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3645535"/>
            <a:ext cx="2496185" cy="291973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767080" y="5754370"/>
            <a:ext cx="567499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360045" y="899795"/>
            <a:ext cx="8760505" cy="53841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88820"/>
            <a:ext cx="610298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88070" y="836930"/>
            <a:ext cx="12001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1988820"/>
            <a:ext cx="2496185" cy="291973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263525" y="2987675"/>
            <a:ext cx="610298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21945" y="4077335"/>
            <a:ext cx="890651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63525" y="5166995"/>
            <a:ext cx="8906510" cy="108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6149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035" y="2277110"/>
            <a:ext cx="10560685" cy="170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221480"/>
            <a:ext cx="1056068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5157470"/>
            <a:ext cx="1056068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6093460"/>
            <a:ext cx="1056068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4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080" y="4005580"/>
            <a:ext cx="6600190" cy="238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3357245"/>
            <a:ext cx="3817620" cy="311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14145"/>
            <a:ext cx="11340000" cy="315835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137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13940"/>
            <a:ext cx="6977380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890" y="765175"/>
            <a:ext cx="3817620" cy="31191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9380" y="3789045"/>
            <a:ext cx="697738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380" y="4725670"/>
            <a:ext cx="697738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9631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941570"/>
            <a:ext cx="2381885" cy="18281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"/>
          <a:stretch>
            <a:fillRect/>
          </a:stretch>
        </p:blipFill>
        <p:spPr>
          <a:xfrm>
            <a:off x="360045" y="836930"/>
            <a:ext cx="10798810" cy="3514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637155"/>
            <a:ext cx="4613275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4221480"/>
            <a:ext cx="10798810" cy="25781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35280" y="4365625"/>
            <a:ext cx="748855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5373370"/>
            <a:ext cx="748855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6990" y="6213475"/>
            <a:ext cx="748855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1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2024-11-04T11:39:07Z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