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2192020"/>
            <a:ext cx="9286875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884930"/>
            <a:ext cx="61150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7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3778" y="2093720"/>
            <a:ext cx="304685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7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299649"/>
            <a:ext cx="371335" cy="4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9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40125" y="2984500"/>
            <a:ext cx="138938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25" y="3749675"/>
            <a:ext cx="155702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53314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5085080"/>
            <a:ext cx="2358390" cy="1704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988820"/>
            <a:ext cx="49333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770" y="2780665"/>
            <a:ext cx="4117340" cy="152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436745"/>
            <a:ext cx="711517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587474"/>
            <a:ext cx="380856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2224933"/>
            <a:ext cx="314205" cy="39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483" y="4941524"/>
            <a:ext cx="1085440" cy="4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665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793801"/>
            <a:ext cx="380856" cy="39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06" b="14660"/>
          <a:stretch>
            <a:fillRect/>
          </a:stretch>
        </p:blipFill>
        <p:spPr>
          <a:xfrm>
            <a:off x="1055370" y="5156835"/>
            <a:ext cx="8209280" cy="165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1035"/>
            <a:ext cx="10980000" cy="61460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6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243225"/>
            <a:ext cx="352291" cy="4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430" y="1908810"/>
            <a:ext cx="369062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214" y="2978721"/>
            <a:ext cx="1066397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0" y="3572510"/>
            <a:ext cx="3009900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0"/>
          <a:stretch>
            <a:fillRect/>
          </a:stretch>
        </p:blipFill>
        <p:spPr>
          <a:xfrm>
            <a:off x="360045" y="908480"/>
            <a:ext cx="11339830" cy="441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658512"/>
            <a:ext cx="437984" cy="40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3" b="6681"/>
          <a:stretch>
            <a:fillRect/>
          </a:stretch>
        </p:blipFill>
        <p:spPr>
          <a:xfrm>
            <a:off x="911860" y="5154930"/>
            <a:ext cx="8784590" cy="165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