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0" r:id="rId12"/>
    <p:sldId id="329" r:id="rId13"/>
    <p:sldId id="328" r:id="rId14"/>
    <p:sldId id="327" r:id="rId15"/>
    <p:sldId id="326" r:id="rId16"/>
    <p:sldId id="325" r:id="rId17"/>
    <p:sldId id="352" r:id="rId18"/>
    <p:sldId id="354" r:id="rId19"/>
    <p:sldId id="355" r:id="rId20"/>
    <p:sldId id="356" r:id="rId21"/>
    <p:sldId id="357" r:id="rId22"/>
    <p:sldId id="359" r:id="rId23"/>
    <p:sldId id="360" r:id="rId24"/>
    <p:sldId id="361" r:id="rId25"/>
    <p:sldId id="362" r:id="rId26"/>
    <p:sldId id="363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6995" y="3057525"/>
            <a:ext cx="9477375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57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4650" y="4008120"/>
            <a:ext cx="56578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97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2968919"/>
            <a:ext cx="371335" cy="40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45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44937" y="2004820"/>
            <a:ext cx="875969" cy="40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55035" y="3705860"/>
            <a:ext cx="866140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54458" y="5585962"/>
            <a:ext cx="856926" cy="40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098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18515"/>
            <a:ext cx="11340000" cy="592386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575685" y="2708910"/>
            <a:ext cx="550735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500755"/>
            <a:ext cx="1000379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91770" y="4364990"/>
            <a:ext cx="256476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2756535" y="4364990"/>
            <a:ext cx="653859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263525" y="5300980"/>
            <a:ext cx="653859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91770" y="6092825"/>
            <a:ext cx="933196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41" grpId="0" bldLvl="0" animBg="1"/>
      <p:bldP spid="42" grpId="0" bldLvl="0" animBg="1"/>
      <p:bldP spid="43" grpId="0" bldLvl="0" animBg="1"/>
      <p:bldP spid="4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90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3035596"/>
            <a:ext cx="352292" cy="39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0440000" cy="124656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6"/>
          <a:stretch>
            <a:fillRect/>
          </a:stretch>
        </p:blipFill>
        <p:spPr>
          <a:xfrm>
            <a:off x="360045" y="1844675"/>
            <a:ext cx="11339830" cy="49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0035" y="4510405"/>
            <a:ext cx="63182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44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3693720"/>
            <a:ext cx="342770" cy="40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26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48916" y="4494315"/>
            <a:ext cx="1152090" cy="524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0313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8677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85382" y="4407528"/>
            <a:ext cx="341161" cy="38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4656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48615" y="2564765"/>
            <a:ext cx="410337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77540"/>
            <a:ext cx="11340000" cy="2228507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35280" y="3321050"/>
            <a:ext cx="745998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35280" y="4149090"/>
            <a:ext cx="745998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35280" y="4903470"/>
            <a:ext cx="355981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935730" y="4940300"/>
            <a:ext cx="701865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3525" y="5686425"/>
            <a:ext cx="856361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492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7477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7164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479425" y="2630170"/>
            <a:ext cx="950912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3500755"/>
            <a:ext cx="4208145" cy="1066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655820" y="3514725"/>
            <a:ext cx="5334635" cy="1066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" grpId="0" bldLvl="0" animBg="1"/>
      <p:bldP spid="2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1044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654935"/>
            <a:ext cx="5356225" cy="114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4076700"/>
            <a:ext cx="5610225" cy="114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029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60045" y="1851660"/>
            <a:ext cx="388112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3525" y="2492375"/>
            <a:ext cx="10949940" cy="2743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6179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132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1958308"/>
            <a:ext cx="437984" cy="390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79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48161" y="1176568"/>
            <a:ext cx="599848" cy="39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34505" y="1909445"/>
            <a:ext cx="4728210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2241" y="2893198"/>
            <a:ext cx="1142569" cy="49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43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40100" y="3777767"/>
            <a:ext cx="314206" cy="400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53753" y="3777767"/>
            <a:ext cx="323727" cy="400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68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83485" y="1891665"/>
            <a:ext cx="4326255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73753" y="2855369"/>
            <a:ext cx="533198" cy="391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78337" y="3685209"/>
            <a:ext cx="2770730" cy="515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2306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52695" y="1715135"/>
            <a:ext cx="4410075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14525" y="4251325"/>
            <a:ext cx="4683760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73611" y="6101602"/>
            <a:ext cx="2147230" cy="509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4428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39690" y="1713230"/>
            <a:ext cx="3917950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21410" y="2694365"/>
            <a:ext cx="342770" cy="390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58715" y="2668905"/>
            <a:ext cx="96774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00957" y="2694365"/>
            <a:ext cx="314206" cy="390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45335" y="4306570"/>
            <a:ext cx="434340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157675"/>
            <a:ext cx="11340000" cy="1664328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2035810" y="5220970"/>
            <a:ext cx="131699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159125" y="6041390"/>
            <a:ext cx="136398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3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2024-11-04T02:55:44Z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