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3055620"/>
            <a:ext cx="525018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76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805930" y="899160"/>
            <a:ext cx="4467860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7635" y="2750820"/>
            <a:ext cx="157416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92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8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15335" cy="5868000"/>
          </a:xfrm>
          <a:prstGeom prst="rect">
            <a:avLst/>
          </a:prstGeom>
        </p:spPr>
      </p:pic>
      <p:sp useBgFill="1">
        <p:nvSpPr>
          <p:cNvPr id="55" name="矩形 54"/>
          <p:cNvSpPr/>
          <p:nvPr/>
        </p:nvSpPr>
        <p:spPr bwMode="white">
          <a:xfrm>
            <a:off x="263525" y="3933190"/>
            <a:ext cx="10373995" cy="273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837135"/>
            <a:ext cx="11340000" cy="436153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543175"/>
            <a:ext cx="231711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005580"/>
            <a:ext cx="2317115" cy="11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77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9707" y="2758352"/>
            <a:ext cx="34770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/>
          <a:stretch>
            <a:fillRect/>
          </a:stretch>
        </p:blipFill>
        <p:spPr>
          <a:xfrm>
            <a:off x="360045" y="874395"/>
            <a:ext cx="11195050" cy="589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9230" y="1845310"/>
            <a:ext cx="6343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548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3864" y="1971700"/>
            <a:ext cx="377461" cy="3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53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800" y="5716905"/>
            <a:ext cx="63861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080909"/>
            <a:ext cx="656977" cy="41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9546" y="5614114"/>
            <a:ext cx="1437732" cy="59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36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978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