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88" r:id="rId13"/>
    <p:sldId id="346" r:id="rId14"/>
    <p:sldId id="345" r:id="rId15"/>
    <p:sldId id="343" r:id="rId16"/>
    <p:sldId id="342" r:id="rId17"/>
    <p:sldId id="340" r:id="rId18"/>
    <p:sldId id="339" r:id="rId19"/>
    <p:sldId id="337" r:id="rId20"/>
    <p:sldId id="336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2995295"/>
            <a:ext cx="87058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11"/>
          <a:stretch>
            <a:fillRect/>
          </a:stretch>
        </p:blipFill>
        <p:spPr>
          <a:xfrm>
            <a:off x="360045" y="899795"/>
            <a:ext cx="11339830" cy="2816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3016530"/>
            <a:ext cx="314206" cy="3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r="29096" b="28341"/>
          <a:stretch>
            <a:fillRect/>
          </a:stretch>
        </p:blipFill>
        <p:spPr>
          <a:xfrm>
            <a:off x="4584065" y="3644900"/>
            <a:ext cx="3043555" cy="291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89"/>
          <a:stretch>
            <a:fillRect/>
          </a:stretch>
        </p:blipFill>
        <p:spPr>
          <a:xfrm>
            <a:off x="360045" y="1061515"/>
            <a:ext cx="11339830" cy="2980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93047" y="3278976"/>
            <a:ext cx="1342518" cy="5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6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4000209"/>
            <a:ext cx="1713853" cy="52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753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9647" y="3790618"/>
            <a:ext cx="476070" cy="52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4509135"/>
            <a:ext cx="2634615" cy="2254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3919448"/>
            <a:ext cx="209471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t="4596" r="29096" b="24734"/>
          <a:stretch>
            <a:fillRect/>
          </a:stretch>
        </p:blipFill>
        <p:spPr>
          <a:xfrm>
            <a:off x="6240145" y="3572510"/>
            <a:ext cx="3302635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58"/>
          <a:stretch>
            <a:fillRect/>
          </a:stretch>
        </p:blipFill>
        <p:spPr>
          <a:xfrm>
            <a:off x="360045" y="764540"/>
            <a:ext cx="10692000" cy="6851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6"/>
          <a:stretch>
            <a:fillRect/>
          </a:stretch>
        </p:blipFill>
        <p:spPr>
          <a:xfrm>
            <a:off x="1343660" y="1562735"/>
            <a:ext cx="10692130" cy="5250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8264" y="6236754"/>
            <a:ext cx="618891" cy="39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7424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509135"/>
            <a:ext cx="2308860" cy="22358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08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924810"/>
            <a:ext cx="538480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789045"/>
            <a:ext cx="538480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425" y="4725035"/>
            <a:ext cx="24047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27985" y="4725035"/>
            <a:ext cx="259524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5661025"/>
            <a:ext cx="57137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71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545" y="2996565"/>
            <a:ext cx="3724275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19978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493850"/>
            <a:ext cx="11340000" cy="30896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0" y="4364990"/>
            <a:ext cx="5605780" cy="23158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756285"/>
            <a:ext cx="10699115" cy="4486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2564765"/>
            <a:ext cx="57277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1" b="8507"/>
          <a:stretch>
            <a:fillRect/>
          </a:stretch>
        </p:blipFill>
        <p:spPr>
          <a:xfrm>
            <a:off x="1055370" y="5157470"/>
            <a:ext cx="1070610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764540"/>
            <a:ext cx="10897870" cy="60032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t="2052" b="3232"/>
          <a:stretch>
            <a:fillRect/>
          </a:stretch>
        </p:blipFill>
        <p:spPr>
          <a:xfrm>
            <a:off x="6096000" y="764540"/>
            <a:ext cx="4283710" cy="33121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1770" y="6092825"/>
            <a:ext cx="921321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9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8052"/>
          <a:stretch>
            <a:fillRect/>
          </a:stretch>
        </p:blipFill>
        <p:spPr>
          <a:xfrm>
            <a:off x="4204335" y="3516630"/>
            <a:ext cx="3782695" cy="30962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904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061415"/>
            <a:ext cx="11340000" cy="1885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8052"/>
          <a:stretch>
            <a:fillRect/>
          </a:stretch>
        </p:blipFill>
        <p:spPr>
          <a:xfrm>
            <a:off x="4281170" y="3717290"/>
            <a:ext cx="3593465" cy="29413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644900"/>
            <a:ext cx="616013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652645"/>
            <a:ext cx="616013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7135"/>
            <a:ext cx="11340000" cy="5965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629410"/>
            <a:ext cx="61302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8052"/>
          <a:stretch>
            <a:fillRect/>
          </a:stretch>
        </p:blipFill>
        <p:spPr>
          <a:xfrm>
            <a:off x="8400415" y="1052195"/>
            <a:ext cx="3593465" cy="294132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44475" y="2709545"/>
            <a:ext cx="61302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44475" y="3501390"/>
            <a:ext cx="61302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4437380"/>
            <a:ext cx="690562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5373370"/>
            <a:ext cx="690562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6128385"/>
            <a:ext cx="690562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6429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780" y="5267960"/>
            <a:ext cx="2757805" cy="15182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43890"/>
            <a:ext cx="10440000" cy="6186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628775"/>
            <a:ext cx="253746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836295"/>
            <a:ext cx="4083050" cy="224790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335280" y="2492375"/>
            <a:ext cx="5314315" cy="133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4189095"/>
            <a:ext cx="746061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5445125"/>
            <a:ext cx="253746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6236970"/>
            <a:ext cx="627507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2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60575"/>
            <a:ext cx="379349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980440"/>
            <a:ext cx="4083050" cy="22479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60045" y="2896235"/>
            <a:ext cx="450850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860800"/>
            <a:ext cx="679640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 bldLvl="0" animBg="1"/>
      <p:bldP spid="2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89455"/>
            <a:ext cx="695896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1196340"/>
            <a:ext cx="3857625" cy="21812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2997200"/>
            <a:ext cx="695896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4051300"/>
            <a:ext cx="230949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01265" y="4077335"/>
            <a:ext cx="296037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20055" y="4077335"/>
            <a:ext cx="301561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2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224830"/>
            <a:ext cx="380856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3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141816"/>
            <a:ext cx="371335" cy="41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6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179099"/>
            <a:ext cx="371335" cy="41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3933190"/>
            <a:ext cx="2616200" cy="1694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032876"/>
            <a:ext cx="437984" cy="39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652645"/>
            <a:ext cx="3857625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182094"/>
            <a:ext cx="342770" cy="40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45" y="3932555"/>
            <a:ext cx="38290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0000"/>
            <a:ext cx="11340000" cy="31009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932555"/>
            <a:ext cx="382905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2024-11-05T03:26:20Z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