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3280" y="3002280"/>
            <a:ext cx="5425440" cy="853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3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01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865" y="4653280"/>
            <a:ext cx="4446270" cy="19018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4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455" y="950595"/>
            <a:ext cx="144399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2925445"/>
            <a:ext cx="4446270" cy="190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72285"/>
            <a:ext cx="5208905" cy="1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0975" y="3429000"/>
            <a:ext cx="434594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4584065" y="3429000"/>
            <a:ext cx="501967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335280" y="4365625"/>
            <a:ext cx="501967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263525" y="5157470"/>
            <a:ext cx="463486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4968875" y="5157470"/>
            <a:ext cx="463486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191135" y="6021705"/>
            <a:ext cx="899096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3"/>
          <a:stretch>
            <a:fillRect/>
          </a:stretch>
        </p:blipFill>
        <p:spPr>
          <a:xfrm>
            <a:off x="407035" y="693215"/>
            <a:ext cx="10739120" cy="57240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276" b="5251"/>
          <a:stretch>
            <a:fillRect/>
          </a:stretch>
        </p:blipFill>
        <p:spPr>
          <a:xfrm>
            <a:off x="6816090" y="5480050"/>
            <a:ext cx="2190115" cy="13093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9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25" y="1075690"/>
            <a:ext cx="242125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7632" y="1186241"/>
            <a:ext cx="561763" cy="41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5276" b="5251"/>
          <a:stretch>
            <a:fillRect/>
          </a:stretch>
        </p:blipFill>
        <p:spPr>
          <a:xfrm>
            <a:off x="4265930" y="4437380"/>
            <a:ext cx="3660140" cy="218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5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493010"/>
            <a:ext cx="391350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4800" y="3429000"/>
            <a:ext cx="391350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4184015"/>
            <a:ext cx="391350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5013325"/>
            <a:ext cx="5678170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5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348865"/>
            <a:ext cx="4776470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3789045"/>
            <a:ext cx="10784840" cy="277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845310"/>
            <a:ext cx="3367352" cy="21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2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917065"/>
            <a:ext cx="5093970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789045"/>
            <a:ext cx="3655695" cy="230568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135" y="2708910"/>
            <a:ext cx="1002728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88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429000"/>
            <a:ext cx="4726305" cy="32118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6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1148184"/>
            <a:ext cx="637934" cy="42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357245"/>
            <a:ext cx="4726305" cy="321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6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165" y="3366770"/>
            <a:ext cx="4726305" cy="32118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962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2971800"/>
            <a:ext cx="11238865" cy="152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933190"/>
            <a:ext cx="413448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75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2205355"/>
            <a:ext cx="10912475" cy="155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3213100"/>
            <a:ext cx="4749800" cy="322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89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220" y="4269105"/>
            <a:ext cx="3337560" cy="23704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9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06095" y="2827288"/>
            <a:ext cx="695062" cy="60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7833" y="2827288"/>
            <a:ext cx="1066397" cy="60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180" y="3933190"/>
            <a:ext cx="3337560" cy="2370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70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760" y="2665730"/>
            <a:ext cx="180784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3933190"/>
            <a:ext cx="3337560" cy="2370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2024-11-04T13:13:02Z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