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48050" y="3044190"/>
            <a:ext cx="5295900" cy="7696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14"/>
          <a:stretch>
            <a:fillRect/>
          </a:stretch>
        </p:blipFill>
        <p:spPr>
          <a:xfrm>
            <a:off x="407035" y="765175"/>
            <a:ext cx="10800000" cy="59497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493010"/>
            <a:ext cx="5777865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50495" y="3357245"/>
            <a:ext cx="5777865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50495" y="4293235"/>
            <a:ext cx="6955155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19380" y="5229225"/>
            <a:ext cx="6955155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50495" y="6021705"/>
            <a:ext cx="6955155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029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4922"/>
          <a:stretch>
            <a:fillRect/>
          </a:stretch>
        </p:blipFill>
        <p:spPr>
          <a:xfrm>
            <a:off x="7031990" y="4509135"/>
            <a:ext cx="2492375" cy="223266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90" y="765380"/>
            <a:ext cx="1079139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29000" y="2089534"/>
            <a:ext cx="1359117" cy="399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4922"/>
          <a:stretch>
            <a:fillRect/>
          </a:stretch>
        </p:blipFill>
        <p:spPr>
          <a:xfrm>
            <a:off x="9624060" y="2637155"/>
            <a:ext cx="2492375" cy="2232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367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1988820"/>
            <a:ext cx="5021580" cy="171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035" y="3789045"/>
            <a:ext cx="6621145" cy="77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63525" y="4797425"/>
            <a:ext cx="6621145" cy="77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771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3068955"/>
            <a:ext cx="9526905" cy="1158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4922"/>
          <a:stretch>
            <a:fillRect/>
          </a:stretch>
        </p:blipFill>
        <p:spPr>
          <a:xfrm>
            <a:off x="4799965" y="4437380"/>
            <a:ext cx="2492375" cy="2232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598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615" y="4005580"/>
            <a:ext cx="3620770" cy="216725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1692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775" y="3789045"/>
            <a:ext cx="3620770" cy="216725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728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853055"/>
            <a:ext cx="5842635" cy="188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035" y="4815840"/>
            <a:ext cx="4867275" cy="956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639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1918970"/>
            <a:ext cx="4064635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6180" y="1485265"/>
            <a:ext cx="3620770" cy="2167255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263525" y="2853055"/>
            <a:ext cx="5807710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63525" y="3787140"/>
            <a:ext cx="5807710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19380" y="4819650"/>
            <a:ext cx="9989820" cy="1149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3066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943475" y="1196975"/>
            <a:ext cx="3244215" cy="1078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0325" y="2421255"/>
            <a:ext cx="3620770" cy="2167255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407035" y="2275840"/>
            <a:ext cx="7061835" cy="1078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19380" y="3509645"/>
            <a:ext cx="7061835" cy="1182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0" grpId="0" bldLvl="0" animBg="1"/>
      <p:bldP spid="2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6153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42265" y="2566035"/>
            <a:ext cx="7255510" cy="79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2080" y="2277110"/>
            <a:ext cx="3620770" cy="2167255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263525" y="3501390"/>
            <a:ext cx="2683510" cy="79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947035" y="3501390"/>
            <a:ext cx="2683510" cy="79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6990" y="4365625"/>
            <a:ext cx="7550785" cy="79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06149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852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39330" y="1032510"/>
            <a:ext cx="3242310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885645"/>
            <a:ext cx="11340000" cy="3916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jk5ODM0YmMxOWJiYWQyNDU4MGIzYWRmYTA0ZmI5ND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63</cp:revision>
  <dcterms:created xsi:type="dcterms:W3CDTF">2015-09-16T06:44:00Z</dcterms:created>
  <dcterms:modified xsi:type="dcterms:W3CDTF">2024-11-04T14:01:06Z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