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48" r:id="rId17"/>
    <p:sldId id="350" r:id="rId18"/>
    <p:sldId id="351" r:id="rId19"/>
    <p:sldId id="352" r:id="rId20"/>
    <p:sldId id="353" r:id="rId21"/>
    <p:sldId id="354" r:id="rId22"/>
    <p:sldId id="355" r:id="rId23"/>
    <p:sldId id="35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3143250"/>
            <a:ext cx="5676900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970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134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91360" y="2348865"/>
            <a:ext cx="2882900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3860800"/>
            <a:ext cx="2882900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83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3988471"/>
            <a:ext cx="437984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195253"/>
            <a:ext cx="390377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4075" y="4505960"/>
            <a:ext cx="3841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8670" y="4493260"/>
            <a:ext cx="5759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44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18750" y="1223010"/>
            <a:ext cx="73088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10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2486660"/>
            <a:ext cx="764794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4004945"/>
            <a:ext cx="764794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983615" y="5523230"/>
            <a:ext cx="7647940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7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160" y="4364990"/>
            <a:ext cx="2012315" cy="22072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26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0160" y="3932555"/>
            <a:ext cx="2012315" cy="22072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708910"/>
            <a:ext cx="309054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716655"/>
            <a:ext cx="7280275" cy="285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5037" y="4521888"/>
            <a:ext cx="371335" cy="4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4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5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5062" y="1995838"/>
            <a:ext cx="580806" cy="5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074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575685" y="985520"/>
            <a:ext cx="272478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1844675"/>
            <a:ext cx="748855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5110" y="2852420"/>
            <a:ext cx="748855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45110" y="4292600"/>
            <a:ext cx="748855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135" y="5503545"/>
            <a:ext cx="748855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6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854548"/>
            <a:ext cx="371335" cy="40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" y="692785"/>
            <a:ext cx="7176770" cy="61277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9470" y="2276475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356610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983615" y="4258945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983615" y="5315585"/>
            <a:ext cx="28511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83615" y="6072505"/>
            <a:ext cx="28511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4511675" y="2204720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4583430" y="3284855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655820" y="4187190"/>
            <a:ext cx="2851150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4670425" y="5156835"/>
            <a:ext cx="28511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4655820" y="6000750"/>
            <a:ext cx="285115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3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9565" y="2099945"/>
            <a:ext cx="6623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59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4015" y="1129030"/>
            <a:ext cx="92646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315" y="1214755"/>
            <a:ext cx="874395" cy="107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58210" y="2847340"/>
            <a:ext cx="90233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" t="-172" b="98174"/>
          <a:stretch>
            <a:fillRect/>
          </a:stretch>
        </p:blipFill>
        <p:spPr>
          <a:xfrm>
            <a:off x="367200" y="4059555"/>
            <a:ext cx="11292840" cy="8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6"/>
          <a:stretch>
            <a:fillRect/>
          </a:stretch>
        </p:blipFill>
        <p:spPr>
          <a:xfrm>
            <a:off x="360045" y="980235"/>
            <a:ext cx="11339830" cy="432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074507"/>
            <a:ext cx="437984" cy="40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45490"/>
            <a:ext cx="10944225" cy="602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4265" y="1994535"/>
            <a:ext cx="8026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2375" y="5239385"/>
            <a:ext cx="946150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605" y="5240020"/>
            <a:ext cx="1095375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04215"/>
            <a:ext cx="10843260" cy="6063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145" y="2671445"/>
            <a:ext cx="7282180" cy="161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4436745"/>
            <a:ext cx="72821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5229225"/>
            <a:ext cx="728218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6146165"/>
            <a:ext cx="72821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2024-11-04T01:18:44Z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