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63" r:id="rId4"/>
    <p:sldId id="360" r:id="rId5"/>
    <p:sldId id="359" r:id="rId6"/>
    <p:sldId id="358" r:id="rId7"/>
    <p:sldId id="404" r:id="rId8"/>
    <p:sldId id="356" r:id="rId9"/>
    <p:sldId id="355" r:id="rId10"/>
    <p:sldId id="354" r:id="rId11"/>
    <p:sldId id="353" r:id="rId12"/>
    <p:sldId id="352" r:id="rId13"/>
    <p:sldId id="351" r:id="rId14"/>
    <p:sldId id="350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405" r:id="rId24"/>
    <p:sldId id="339" r:id="rId25"/>
    <p:sldId id="338" r:id="rId26"/>
    <p:sldId id="337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927350" y="2966085"/>
            <a:ext cx="6456090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30" y="2637404"/>
            <a:ext cx="361813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1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652348"/>
            <a:ext cx="285642" cy="31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69"/>
          <a:stretch>
            <a:fillRect/>
          </a:stretch>
        </p:blipFill>
        <p:spPr>
          <a:xfrm>
            <a:off x="360045" y="3052445"/>
            <a:ext cx="11339830" cy="1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4"/>
          <a:stretch>
            <a:fillRect/>
          </a:stretch>
        </p:blipFill>
        <p:spPr>
          <a:xfrm>
            <a:off x="360045" y="980870"/>
            <a:ext cx="11339830" cy="491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1482090"/>
            <a:ext cx="44704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917065"/>
            <a:ext cx="5414468" cy="4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9"/>
          <a:stretch>
            <a:fillRect/>
          </a:stretch>
        </p:blipFill>
        <p:spPr>
          <a:xfrm>
            <a:off x="360045" y="980870"/>
            <a:ext cx="11339830" cy="1145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" b="1644"/>
          <a:stretch>
            <a:fillRect/>
          </a:stretch>
        </p:blipFill>
        <p:spPr>
          <a:xfrm>
            <a:off x="982980" y="2054860"/>
            <a:ext cx="11089685" cy="58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4975" y="2188646"/>
            <a:ext cx="485592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108" y="4017654"/>
            <a:ext cx="266599" cy="30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5095009"/>
            <a:ext cx="923576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3888105"/>
            <a:ext cx="801941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795" y="4351655"/>
            <a:ext cx="1012444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745" y="5398770"/>
            <a:ext cx="1073086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062" y="6284971"/>
            <a:ext cx="1970931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89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1955165"/>
            <a:ext cx="547687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2976139"/>
            <a:ext cx="3008765" cy="333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935" y="3500120"/>
            <a:ext cx="1027049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206810"/>
            <a:ext cx="2313702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4711885"/>
            <a:ext cx="9835616" cy="34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825" y="5129530"/>
            <a:ext cx="640588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5664856"/>
            <a:ext cx="6484080" cy="37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49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3695700"/>
            <a:ext cx="747522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2505" y="4607560"/>
            <a:ext cx="1008824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70" y="5493385"/>
            <a:ext cx="20224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1495" y="5445125"/>
            <a:ext cx="15963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83430" y="5493385"/>
            <a:ext cx="418465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8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480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040"/>
            <a:ext cx="11340000" cy="5337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112602"/>
            <a:ext cx="304686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3723304"/>
            <a:ext cx="285643" cy="30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33551" y="5391191"/>
            <a:ext cx="352292" cy="31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38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97125"/>
            <a:ext cx="893127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83585"/>
            <a:ext cx="303911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3283585"/>
            <a:ext cx="325691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622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450465"/>
            <a:ext cx="10368000" cy="43260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124585"/>
            <a:ext cx="10476000" cy="437107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25"/>
          <a:stretch>
            <a:fillRect/>
          </a:stretch>
        </p:blipFill>
        <p:spPr>
          <a:xfrm>
            <a:off x="262890" y="5588635"/>
            <a:ext cx="11339830" cy="576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0225" y="5674700"/>
            <a:ext cx="457027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3021" y="5627000"/>
            <a:ext cx="885491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4"/>
          <a:stretch>
            <a:fillRect/>
          </a:stretch>
        </p:blipFill>
        <p:spPr>
          <a:xfrm>
            <a:off x="407035" y="764335"/>
            <a:ext cx="11339830" cy="31085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8904" y="2451661"/>
            <a:ext cx="2056624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904" y="2919125"/>
            <a:ext cx="7759949" cy="34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04" y="3434290"/>
            <a:ext cx="7264835" cy="35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20" y="3860800"/>
            <a:ext cx="7214870" cy="2861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51546"/>
          <a:stretch>
            <a:fillRect/>
          </a:stretch>
        </p:blipFill>
        <p:spPr>
          <a:xfrm>
            <a:off x="5901305" y="3872865"/>
            <a:ext cx="3275965" cy="282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4"/>
          <a:stretch>
            <a:fillRect/>
          </a:stretch>
        </p:blipFill>
        <p:spPr>
          <a:xfrm>
            <a:off x="360045" y="5732575"/>
            <a:ext cx="11339830" cy="10479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07"/>
          <a:stretch>
            <a:fillRect/>
          </a:stretch>
        </p:blipFill>
        <p:spPr>
          <a:xfrm>
            <a:off x="360045" y="899795"/>
            <a:ext cx="11339830" cy="267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5733415"/>
            <a:ext cx="8191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46597" r="8142" b="18351"/>
          <a:stretch>
            <a:fillRect/>
          </a:stretch>
        </p:blipFill>
        <p:spPr>
          <a:xfrm>
            <a:off x="986155" y="3573145"/>
            <a:ext cx="8416925" cy="189547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39" r="70371"/>
          <a:stretch>
            <a:fillRect/>
          </a:stretch>
        </p:blipFill>
        <p:spPr>
          <a:xfrm>
            <a:off x="9552305" y="2997200"/>
            <a:ext cx="197294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31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360" y="1004897"/>
            <a:ext cx="266599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2" r="10453"/>
          <a:stretch>
            <a:fillRect/>
          </a:stretch>
        </p:blipFill>
        <p:spPr>
          <a:xfrm>
            <a:off x="4057015" y="3068955"/>
            <a:ext cx="4077970" cy="363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63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10665"/>
            <a:ext cx="972756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1997727"/>
            <a:ext cx="2608866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494280"/>
            <a:ext cx="10744835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659"/>
          <a:stretch>
            <a:fillRect/>
          </a:stretch>
        </p:blipFill>
        <p:spPr>
          <a:xfrm>
            <a:off x="3531870" y="4253865"/>
            <a:ext cx="4769485" cy="25107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3861435"/>
            <a:ext cx="77622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67980" y="3882390"/>
            <a:ext cx="212534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5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2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298575"/>
            <a:ext cx="992124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45995"/>
            <a:ext cx="87528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779395"/>
            <a:ext cx="529653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713726"/>
            <a:ext cx="3960906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200167"/>
            <a:ext cx="10644937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677070"/>
            <a:ext cx="7950376" cy="3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5" t="46597" r="8142" b="18351"/>
          <a:stretch>
            <a:fillRect/>
          </a:stretch>
        </p:blipFill>
        <p:spPr>
          <a:xfrm>
            <a:off x="2496820" y="5154930"/>
            <a:ext cx="7198995" cy="162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2" grpId="0" bldLvl="0" animBg="1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33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2816768"/>
            <a:ext cx="266599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2816768"/>
            <a:ext cx="257078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3465227"/>
            <a:ext cx="266599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33954" y="3465227"/>
            <a:ext cx="1152090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0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090756"/>
            <a:ext cx="285643" cy="3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1412875"/>
            <a:ext cx="61944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3745" y="1412875"/>
            <a:ext cx="43789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135" y="1917065"/>
            <a:ext cx="40455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36720" y="1917065"/>
            <a:ext cx="60134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72395" y="1917065"/>
            <a:ext cx="104140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2372995"/>
            <a:ext cx="54806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80100" y="2378075"/>
            <a:ext cx="52235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853055"/>
            <a:ext cx="135255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03070" y="2857500"/>
            <a:ext cx="323532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015865" y="2873375"/>
            <a:ext cx="609346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3357245"/>
            <a:ext cx="282638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5640" y="3366770"/>
            <a:ext cx="388874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176135" y="3429000"/>
            <a:ext cx="40062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860165"/>
            <a:ext cx="400621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92990"/>
            <a:ext cx="11340000" cy="47978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64"/>
          <a:stretch>
            <a:fillRect/>
          </a:stretch>
        </p:blipFill>
        <p:spPr>
          <a:xfrm>
            <a:off x="5231765" y="4796790"/>
            <a:ext cx="4650740" cy="19939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43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64"/>
          <a:stretch>
            <a:fillRect/>
          </a:stretch>
        </p:blipFill>
        <p:spPr>
          <a:xfrm>
            <a:off x="2927350" y="3861435"/>
            <a:ext cx="6380480" cy="27355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86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416685"/>
            <a:ext cx="819658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044049"/>
            <a:ext cx="5522418" cy="33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551430"/>
            <a:ext cx="756983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40847"/>
            <a:ext cx="5522418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074795"/>
            <a:ext cx="756983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99355"/>
            <a:ext cx="70459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64"/>
          <a:stretch>
            <a:fillRect/>
          </a:stretch>
        </p:blipFill>
        <p:spPr>
          <a:xfrm>
            <a:off x="8039735" y="2566035"/>
            <a:ext cx="4025900" cy="172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  <p:bldP spid="12" grpId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3933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667000"/>
            <a:ext cx="10868025" cy="180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474845"/>
            <a:ext cx="55175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1855" y="4582160"/>
            <a:ext cx="480631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64"/>
          <a:stretch>
            <a:fillRect/>
          </a:stretch>
        </p:blipFill>
        <p:spPr>
          <a:xfrm>
            <a:off x="4079875" y="5078095"/>
            <a:ext cx="4025900" cy="172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88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4552315"/>
            <a:ext cx="108680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095774"/>
            <a:ext cx="7902770" cy="35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629910"/>
            <a:ext cx="98209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0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3254353"/>
            <a:ext cx="285642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23"/>
          <a:stretch>
            <a:fillRect/>
          </a:stretch>
        </p:blipFill>
        <p:spPr>
          <a:xfrm>
            <a:off x="360045" y="899795"/>
            <a:ext cx="11339830" cy="231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738867"/>
            <a:ext cx="314206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4" b="10082"/>
          <a:stretch>
            <a:fillRect/>
          </a:stretch>
        </p:blipFill>
        <p:spPr>
          <a:xfrm>
            <a:off x="3359785" y="3141345"/>
            <a:ext cx="5520690" cy="363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5"/>
          <a:stretch>
            <a:fillRect/>
          </a:stretch>
        </p:blipFill>
        <p:spPr>
          <a:xfrm>
            <a:off x="426085" y="836725"/>
            <a:ext cx="11339830" cy="2912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4" b="10082"/>
          <a:stretch>
            <a:fillRect/>
          </a:stretch>
        </p:blipFill>
        <p:spPr>
          <a:xfrm>
            <a:off x="3776980" y="3731895"/>
            <a:ext cx="4630420" cy="305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68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31592"/>
            <a:ext cx="285642" cy="30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3533469"/>
            <a:ext cx="285643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4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599479"/>
            <a:ext cx="285642" cy="31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t="5922" b="10082"/>
          <a:stretch>
            <a:fillRect/>
          </a:stretch>
        </p:blipFill>
        <p:spPr>
          <a:xfrm>
            <a:off x="4170045" y="3544570"/>
            <a:ext cx="3874135" cy="324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2024-11-03T12:03:23Z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