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1" r:id="rId5"/>
    <p:sldId id="350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0050" y="3076575"/>
            <a:ext cx="37719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62305"/>
            <a:ext cx="10908000" cy="61322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715" y="2564765"/>
            <a:ext cx="569023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6765" y="3356610"/>
            <a:ext cx="790575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767715" y="4220845"/>
            <a:ext cx="7905750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715" y="5671820"/>
            <a:ext cx="7905750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32155"/>
            <a:ext cx="10978515" cy="6035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850" y="1556385"/>
            <a:ext cx="67151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492375"/>
            <a:ext cx="671512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770" y="3284855"/>
            <a:ext cx="868553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770" y="4220845"/>
            <a:ext cx="868553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7625" y="5719445"/>
            <a:ext cx="868553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50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94840"/>
            <a:ext cx="74968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780665"/>
            <a:ext cx="749681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380" y="3644900"/>
            <a:ext cx="7496810" cy="20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2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835" y="4500245"/>
            <a:ext cx="557593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21"/>
          <a:stretch>
            <a:fillRect/>
          </a:stretch>
        </p:blipFill>
        <p:spPr>
          <a:xfrm>
            <a:off x="360045" y="2061210"/>
            <a:ext cx="10836000" cy="474310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92"/>
          <a:stretch>
            <a:fillRect/>
          </a:stretch>
        </p:blipFill>
        <p:spPr>
          <a:xfrm>
            <a:off x="360045" y="777875"/>
            <a:ext cx="10424795" cy="11385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95" y="2924810"/>
            <a:ext cx="52451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2939294"/>
            <a:ext cx="34277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3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985771"/>
            <a:ext cx="437984" cy="3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0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731010" y="3155950"/>
            <a:ext cx="789178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3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25" y="3996690"/>
            <a:ext cx="332168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2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720" y="3199765"/>
            <a:ext cx="1032637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61720" y="4220845"/>
            <a:ext cx="1032637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2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5554680"/>
            <a:ext cx="437984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49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200910"/>
            <a:ext cx="9406890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644900"/>
            <a:ext cx="9406890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3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285"/>
            <a:ext cx="959866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8585" y="2780665"/>
            <a:ext cx="959866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380" y="3644900"/>
            <a:ext cx="959866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4403725"/>
            <a:ext cx="959866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2931795"/>
            <a:ext cx="68218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3860800"/>
            <a:ext cx="68218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3615" y="4725035"/>
            <a:ext cx="68218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 b="72064"/>
          <a:stretch>
            <a:fillRect/>
          </a:stretch>
        </p:blipFill>
        <p:spPr>
          <a:xfrm>
            <a:off x="1271905" y="5445125"/>
            <a:ext cx="9336405" cy="101663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11860" y="5645785"/>
            <a:ext cx="876554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19"/>
          <a:stretch>
            <a:fillRect/>
          </a:stretch>
        </p:blipFill>
        <p:spPr>
          <a:xfrm>
            <a:off x="360045" y="1055800"/>
            <a:ext cx="11339830" cy="255036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157730"/>
            <a:ext cx="774700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094355"/>
            <a:ext cx="272923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9"/>
          <a:stretch>
            <a:fillRect/>
          </a:stretch>
        </p:blipFill>
        <p:spPr>
          <a:xfrm>
            <a:off x="360045" y="804545"/>
            <a:ext cx="11124000" cy="5994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04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770" y="3572510"/>
            <a:ext cx="535178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9134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63525" y="2044700"/>
            <a:ext cx="7902575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1785" y="3429000"/>
            <a:ext cx="8507095" cy="109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400"/>
            <a:ext cx="11340000" cy="3723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462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"/>
          <a:stretch>
            <a:fillRect/>
          </a:stretch>
        </p:blipFill>
        <p:spPr>
          <a:xfrm>
            <a:off x="407670" y="692580"/>
            <a:ext cx="11160125" cy="452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785" y="2637155"/>
            <a:ext cx="64579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47"/>
          <a:stretch>
            <a:fillRect/>
          </a:stretch>
        </p:blipFill>
        <p:spPr>
          <a:xfrm>
            <a:off x="959485" y="5157470"/>
            <a:ext cx="11160125" cy="165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6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188349"/>
            <a:ext cx="342770" cy="40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2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5285" y="3648075"/>
            <a:ext cx="393065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3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291269"/>
            <a:ext cx="380856" cy="39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890" y="2115185"/>
            <a:ext cx="87757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670" y="2153285"/>
            <a:ext cx="97790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4865" y="3028315"/>
            <a:ext cx="600329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92885" y="3982085"/>
            <a:ext cx="153035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71495" y="4947920"/>
            <a:ext cx="2454275" cy="138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647430" y="4999990"/>
            <a:ext cx="2185670" cy="13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48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9605" y="1052195"/>
            <a:ext cx="2240915" cy="128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2024-11-04T02:28:00Z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