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5" r:id="rId5"/>
    <p:sldId id="353" r:id="rId6"/>
    <p:sldId id="352" r:id="rId7"/>
    <p:sldId id="351" r:id="rId8"/>
    <p:sldId id="350" r:id="rId9"/>
    <p:sldId id="348" r:id="rId10"/>
    <p:sldId id="346" r:id="rId11"/>
    <p:sldId id="345" r:id="rId12"/>
    <p:sldId id="344" r:id="rId13"/>
    <p:sldId id="343" r:id="rId14"/>
    <p:sldId id="342" r:id="rId15"/>
    <p:sldId id="340" r:id="rId16"/>
    <p:sldId id="338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5695" y="3086100"/>
            <a:ext cx="74199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6"/>
          <a:stretch>
            <a:fillRect/>
          </a:stretch>
        </p:blipFill>
        <p:spPr>
          <a:xfrm>
            <a:off x="360045" y="837995"/>
            <a:ext cx="11339830" cy="4596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348865"/>
            <a:ext cx="3130550" cy="22174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88820"/>
            <a:ext cx="6790055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716655"/>
            <a:ext cx="6790055" cy="18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43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1988820"/>
            <a:ext cx="56299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1196340"/>
            <a:ext cx="3130550" cy="221742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35280" y="2924810"/>
            <a:ext cx="650494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3932555"/>
            <a:ext cx="95288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869180"/>
            <a:ext cx="95288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0872000" cy="4462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493010"/>
            <a:ext cx="571500" cy="8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81"/>
          <a:stretch>
            <a:fillRect/>
          </a:stretch>
        </p:blipFill>
        <p:spPr>
          <a:xfrm>
            <a:off x="1199515" y="5157470"/>
            <a:ext cx="10871835" cy="165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00"/>
          <a:stretch>
            <a:fillRect/>
          </a:stretch>
        </p:blipFill>
        <p:spPr>
          <a:xfrm>
            <a:off x="360045" y="1775460"/>
            <a:ext cx="10800000" cy="3506577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66"/>
          <a:stretch>
            <a:fillRect/>
          </a:stretch>
        </p:blipFill>
        <p:spPr>
          <a:xfrm>
            <a:off x="360045" y="756285"/>
            <a:ext cx="9036000" cy="10396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2637155"/>
            <a:ext cx="5956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1"/>
          <a:stretch>
            <a:fillRect/>
          </a:stretch>
        </p:blipFill>
        <p:spPr>
          <a:xfrm>
            <a:off x="1199515" y="5158105"/>
            <a:ext cx="10800000" cy="1667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9"/>
          <a:stretch>
            <a:fillRect/>
          </a:stretch>
        </p:blipFill>
        <p:spPr>
          <a:xfrm>
            <a:off x="360045" y="909115"/>
            <a:ext cx="11339830" cy="4565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8085" y="4855644"/>
            <a:ext cx="618891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1535" y="4437380"/>
            <a:ext cx="1958340" cy="225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8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2952421"/>
            <a:ext cx="799798" cy="43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644900"/>
            <a:ext cx="4339590" cy="300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02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505" y="4652645"/>
            <a:ext cx="385762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60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505" y="3932555"/>
            <a:ext cx="385762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7503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635"/>
            <a:ext cx="11340000" cy="41749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989455"/>
            <a:ext cx="5714365" cy="238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280" y="4509135"/>
            <a:ext cx="5714365" cy="151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650730" cy="1271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0"/>
          <a:stretch>
            <a:fillRect/>
          </a:stretch>
        </p:blipFill>
        <p:spPr>
          <a:xfrm>
            <a:off x="407670" y="2132330"/>
            <a:ext cx="11339830" cy="4680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62" y="4372447"/>
            <a:ext cx="371335" cy="4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432"/>
          </a:xfrm>
          <a:prstGeom prst="rect">
            <a:avLst/>
          </a:prstGeom>
        </p:spPr>
      </p:pic>
      <p:sp useBgFill="1">
        <p:nvSpPr>
          <p:cNvPr id="36" name="矩形 35"/>
          <p:cNvSpPr/>
          <p:nvPr/>
        </p:nvSpPr>
        <p:spPr bwMode="white">
          <a:xfrm>
            <a:off x="3863975" y="1052830"/>
            <a:ext cx="424751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981075"/>
            <a:ext cx="3600450" cy="163830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191770" y="1989455"/>
            <a:ext cx="820928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91770" y="2926715"/>
            <a:ext cx="10944225" cy="238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0" grpId="0" bldLvl="0" animBg="1"/>
      <p:bldP spid="4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644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280" y="1916430"/>
            <a:ext cx="10546715" cy="161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89045"/>
            <a:ext cx="360045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37"/>
          <a:stretch>
            <a:fillRect/>
          </a:stretch>
        </p:blipFill>
        <p:spPr>
          <a:xfrm>
            <a:off x="360045" y="756285"/>
            <a:ext cx="8869680" cy="1021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8" b="3307"/>
          <a:stretch>
            <a:fillRect/>
          </a:stretch>
        </p:blipFill>
        <p:spPr>
          <a:xfrm>
            <a:off x="1451610" y="3356610"/>
            <a:ext cx="9289415" cy="34163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72"/>
          <a:stretch>
            <a:fillRect/>
          </a:stretch>
        </p:blipFill>
        <p:spPr>
          <a:xfrm>
            <a:off x="360045" y="1775255"/>
            <a:ext cx="11339830" cy="174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6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460" y="2840990"/>
            <a:ext cx="175895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2418" y="2998513"/>
            <a:ext cx="609370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5970" y="2912745"/>
            <a:ext cx="162623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9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1844675"/>
            <a:ext cx="10505440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644900"/>
            <a:ext cx="40392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07670" y="4436745"/>
            <a:ext cx="1034478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01277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110398"/>
            <a:ext cx="342770" cy="4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7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023772"/>
            <a:ext cx="437984" cy="39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0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5037" y="2329062"/>
            <a:ext cx="380856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576" y="5854084"/>
            <a:ext cx="1456775" cy="4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74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65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2227326"/>
            <a:ext cx="371334" cy="41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2760"/>
            <a:ext cx="11340000" cy="27926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605" y="3068955"/>
            <a:ext cx="22288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2"/>
          <a:stretch>
            <a:fillRect/>
          </a:stretch>
        </p:blipFill>
        <p:spPr>
          <a:xfrm>
            <a:off x="360045" y="764540"/>
            <a:ext cx="11016000" cy="5977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636520"/>
            <a:ext cx="66167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80085"/>
            <a:ext cx="10872000" cy="6139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4364990"/>
            <a:ext cx="79184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M2U2NTA1OTc3YjgzMjg2MzAxMDA1MjgzYTI1ZDEyOG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2024-11-04T05:31:06Z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0803F182AC044BA3913AF2E555CD301E</vt:lpwstr>
  </property>
</Properties>
</file>