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470" y="3033395"/>
            <a:ext cx="87344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9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4285272"/>
            <a:ext cx="352292" cy="3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7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7445" y="2956560"/>
            <a:ext cx="103251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0690" y="4834890"/>
            <a:ext cx="98171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9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8750" y="1908175"/>
            <a:ext cx="120015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185" y="2885440"/>
            <a:ext cx="331216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05692" y="4970103"/>
            <a:ext cx="599848" cy="40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87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4"/>
          <a:stretch>
            <a:fillRect/>
          </a:stretch>
        </p:blipFill>
        <p:spPr>
          <a:xfrm>
            <a:off x="1271905" y="4796790"/>
            <a:ext cx="10297205" cy="1519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3785" y="4949825"/>
            <a:ext cx="892810" cy="112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64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2230" y="2056130"/>
            <a:ext cx="920115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418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58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2636520"/>
            <a:ext cx="423672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9715" y="3429000"/>
            <a:ext cx="907605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4436745"/>
            <a:ext cx="907605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86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3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9920" y="1844675"/>
            <a:ext cx="183896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636520"/>
            <a:ext cx="452120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770" y="3644900"/>
            <a:ext cx="4521200" cy="116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8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1916430"/>
            <a:ext cx="640651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0340" y="2852420"/>
            <a:ext cx="640651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80340" y="3644900"/>
            <a:ext cx="640651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41350"/>
            <a:ext cx="10836000" cy="6130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2492375"/>
            <a:ext cx="59817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3"/>
          <a:stretch>
            <a:fillRect/>
          </a:stretch>
        </p:blipFill>
        <p:spPr>
          <a:xfrm>
            <a:off x="360045" y="680720"/>
            <a:ext cx="10980000" cy="606747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6"/>
          <a:stretch>
            <a:fillRect/>
          </a:stretch>
        </p:blipFill>
        <p:spPr>
          <a:xfrm>
            <a:off x="360045" y="980870"/>
            <a:ext cx="11339830" cy="2370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845310"/>
            <a:ext cx="725932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8"/>
          <a:stretch>
            <a:fillRect/>
          </a:stretch>
        </p:blipFill>
        <p:spPr>
          <a:xfrm>
            <a:off x="360045" y="3494405"/>
            <a:ext cx="11339830" cy="324591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91770" y="2669540"/>
            <a:ext cx="886523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770" y="3644900"/>
            <a:ext cx="886523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770" y="4436745"/>
            <a:ext cx="8865235" cy="146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6165215"/>
            <a:ext cx="988631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69290"/>
            <a:ext cx="10872000" cy="612402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89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6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00755" y="3075892"/>
            <a:ext cx="1885239" cy="37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841" y="3992057"/>
            <a:ext cx="495113" cy="39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2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840" y="980440"/>
            <a:ext cx="122872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1844675"/>
            <a:ext cx="812800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7670" y="2708910"/>
            <a:ext cx="10449560" cy="160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7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6180" y="1124585"/>
            <a:ext cx="319214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1988820"/>
            <a:ext cx="454152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2859405"/>
            <a:ext cx="862139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3789045"/>
            <a:ext cx="862139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4580890"/>
            <a:ext cx="862139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3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705" y="1021715"/>
            <a:ext cx="220980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1844675"/>
            <a:ext cx="564642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770" y="2780665"/>
            <a:ext cx="629539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4436745"/>
            <a:ext cx="10662920" cy="144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487795" y="2749550"/>
            <a:ext cx="445833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670" y="3572510"/>
            <a:ext cx="564642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48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856740"/>
            <a:ext cx="626554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708910"/>
            <a:ext cx="879221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625" y="3644900"/>
            <a:ext cx="879221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9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303652"/>
            <a:ext cx="380856" cy="391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0"/>
          <a:stretch>
            <a:fillRect/>
          </a:stretch>
        </p:blipFill>
        <p:spPr>
          <a:xfrm>
            <a:off x="360045" y="723265"/>
            <a:ext cx="10944000" cy="6037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2360" y="3644900"/>
            <a:ext cx="71501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6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255156"/>
            <a:ext cx="380856" cy="40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1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198317"/>
            <a:ext cx="437984" cy="40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11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9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4710" y="2025245"/>
            <a:ext cx="342769" cy="40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72465"/>
            <a:ext cx="10980000" cy="6129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4436745"/>
            <a:ext cx="66294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2024-11-05T02:56:38Z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