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5" y="3076575"/>
            <a:ext cx="43624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1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2998470"/>
            <a:ext cx="553212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970020"/>
            <a:ext cx="6379845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557145"/>
            <a:ext cx="558165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434715"/>
            <a:ext cx="499554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484370"/>
            <a:ext cx="68814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06"/>
          <a:stretch>
            <a:fillRect/>
          </a:stretch>
        </p:blipFill>
        <p:spPr>
          <a:xfrm>
            <a:off x="1031240" y="4085590"/>
            <a:ext cx="10800080" cy="277241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0395"/>
            <a:ext cx="10800000" cy="3734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3501390"/>
            <a:ext cx="58166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2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606121"/>
            <a:ext cx="437984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474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986494"/>
            <a:ext cx="437984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7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58539" y="3090773"/>
            <a:ext cx="2208967" cy="52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14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2886075"/>
            <a:ext cx="3827145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660" y="4471035"/>
            <a:ext cx="3380105" cy="11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65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2795270"/>
            <a:ext cx="7607935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92"/>
          <a:stretch>
            <a:fillRect/>
          </a:stretch>
        </p:blipFill>
        <p:spPr>
          <a:xfrm>
            <a:off x="360045" y="899795"/>
            <a:ext cx="11339830" cy="4472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27860"/>
            <a:ext cx="47212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878455"/>
            <a:ext cx="316103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789045"/>
            <a:ext cx="316103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4641850"/>
            <a:ext cx="539877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9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3739320"/>
            <a:ext cx="371335" cy="40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05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46125"/>
            <a:ext cx="10855960" cy="6021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1628775"/>
            <a:ext cx="573786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492375"/>
            <a:ext cx="85959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3356610"/>
            <a:ext cx="85959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625" y="4220845"/>
            <a:ext cx="85959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625" y="5156835"/>
            <a:ext cx="85959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7625" y="6162040"/>
            <a:ext cx="85959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0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1099968"/>
            <a:ext cx="580806" cy="52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25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22475"/>
            <a:ext cx="626554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914015"/>
            <a:ext cx="62655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838575"/>
            <a:ext cx="62655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8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1234167"/>
            <a:ext cx="342770" cy="40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4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2177474"/>
            <a:ext cx="314206" cy="4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7783" y="2187007"/>
            <a:ext cx="209471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5080" y="3168650"/>
            <a:ext cx="977900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8110" y="3168650"/>
            <a:ext cx="977900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8335" y="4742180"/>
            <a:ext cx="1869440" cy="121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94395" y="4913630"/>
            <a:ext cx="138049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2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312871"/>
            <a:ext cx="437984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5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195607"/>
            <a:ext cx="380856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3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160117"/>
            <a:ext cx="380856" cy="40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46760"/>
            <a:ext cx="11340000" cy="6008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7245" y="3817620"/>
            <a:ext cx="840105" cy="11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33665" y="5383530"/>
            <a:ext cx="952500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4210" y="5567045"/>
            <a:ext cx="71564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0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2160" y="1109980"/>
            <a:ext cx="887095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3925" y="2720340"/>
            <a:ext cx="1922780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31210" y="4531360"/>
            <a:ext cx="1275715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77810" y="4531360"/>
            <a:ext cx="1165225" cy="12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2024-11-04T02:18:52Z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