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9" r:id="rId5"/>
    <p:sldId id="337" r:id="rId6"/>
    <p:sldId id="336" r:id="rId7"/>
    <p:sldId id="334" r:id="rId8"/>
    <p:sldId id="333" r:id="rId9"/>
    <p:sldId id="330" r:id="rId10"/>
    <p:sldId id="329" r:id="rId11"/>
    <p:sldId id="328" r:id="rId12"/>
    <p:sldId id="326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178175"/>
            <a:ext cx="11340000" cy="5022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25670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8" r="58304" b="32123"/>
          <a:stretch>
            <a:fillRect/>
          </a:stretch>
        </p:blipFill>
        <p:spPr>
          <a:xfrm>
            <a:off x="4368165" y="3572510"/>
            <a:ext cx="3534410" cy="18719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4"/>
          <a:stretch>
            <a:fillRect/>
          </a:stretch>
        </p:blipFill>
        <p:spPr>
          <a:xfrm>
            <a:off x="360045" y="836090"/>
            <a:ext cx="11339830" cy="3402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t="3118" r="3483" b="31953"/>
          <a:stretch>
            <a:fillRect/>
          </a:stretch>
        </p:blipFill>
        <p:spPr>
          <a:xfrm>
            <a:off x="4368165" y="3862070"/>
            <a:ext cx="3124835" cy="21075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839470" y="4509135"/>
            <a:ext cx="10873150" cy="2313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4613" y="5006377"/>
            <a:ext cx="390377" cy="40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6262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36398"/>
          <a:stretch>
            <a:fillRect/>
          </a:stretch>
        </p:blipFill>
        <p:spPr>
          <a:xfrm>
            <a:off x="4865370" y="5229225"/>
            <a:ext cx="2461260" cy="15995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1443599"/>
            <a:ext cx="371334" cy="40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36604"/>
          <a:stretch>
            <a:fillRect/>
          </a:stretch>
        </p:blipFill>
        <p:spPr>
          <a:xfrm>
            <a:off x="4008120" y="3500755"/>
            <a:ext cx="4224020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5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55" y="3239770"/>
            <a:ext cx="162369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 r="13854" b="34927"/>
          <a:stretch>
            <a:fillRect/>
          </a:stretch>
        </p:blipFill>
        <p:spPr>
          <a:xfrm>
            <a:off x="4249420" y="4149090"/>
            <a:ext cx="369379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464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57884" y="3371234"/>
            <a:ext cx="323727" cy="39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6" r="71004" b="29516"/>
          <a:stretch>
            <a:fillRect/>
          </a:stretch>
        </p:blipFill>
        <p:spPr>
          <a:xfrm>
            <a:off x="5015865" y="4076700"/>
            <a:ext cx="2160270" cy="246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80"/>
          <a:stretch>
            <a:fillRect/>
          </a:stretch>
        </p:blipFill>
        <p:spPr>
          <a:xfrm>
            <a:off x="360045" y="756285"/>
            <a:ext cx="11022965" cy="4185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939" y="4393909"/>
            <a:ext cx="425743" cy="38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14483" r="17029" b="29516"/>
          <a:stretch>
            <a:fillRect/>
          </a:stretch>
        </p:blipFill>
        <p:spPr>
          <a:xfrm>
            <a:off x="6024245" y="3731260"/>
            <a:ext cx="2378075" cy="19291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78" b="1685"/>
          <a:stretch>
            <a:fillRect/>
          </a:stretch>
        </p:blipFill>
        <p:spPr>
          <a:xfrm>
            <a:off x="360045" y="5660390"/>
            <a:ext cx="11022965" cy="1152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84"/>
          <a:stretch>
            <a:fillRect/>
          </a:stretch>
        </p:blipFill>
        <p:spPr>
          <a:xfrm>
            <a:off x="360045" y="1052625"/>
            <a:ext cx="11339830" cy="706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11860" y="1846580"/>
            <a:ext cx="11017295" cy="389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335" y="4318000"/>
            <a:ext cx="1395730" cy="12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0" r="70371" b="25819"/>
          <a:stretch>
            <a:fillRect/>
          </a:stretch>
        </p:blipFill>
        <p:spPr>
          <a:xfrm>
            <a:off x="5232400" y="3789045"/>
            <a:ext cx="2510155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3325" y="3063875"/>
            <a:ext cx="79184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0" t="31094" r="15763" b="23783"/>
          <a:stretch>
            <a:fillRect/>
          </a:stretch>
        </p:blipFill>
        <p:spPr>
          <a:xfrm>
            <a:off x="4152265" y="4076700"/>
            <a:ext cx="388810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5325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5457993"/>
            <a:ext cx="371335" cy="40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8" r="58304" b="32123"/>
          <a:stretch>
            <a:fillRect/>
          </a:stretch>
        </p:blipFill>
        <p:spPr>
          <a:xfrm>
            <a:off x="4368165" y="4940935"/>
            <a:ext cx="3534410" cy="187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2024-11-05T01:03:33Z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