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24" r:id="rId3"/>
    <p:sldId id="364" r:id="rId4"/>
    <p:sldId id="361" r:id="rId5"/>
    <p:sldId id="406" r:id="rId6"/>
    <p:sldId id="359" r:id="rId7"/>
    <p:sldId id="358" r:id="rId8"/>
    <p:sldId id="356" r:id="rId9"/>
    <p:sldId id="355" r:id="rId10"/>
    <p:sldId id="354" r:id="rId11"/>
    <p:sldId id="353" r:id="rId12"/>
    <p:sldId id="351" r:id="rId13"/>
    <p:sldId id="350" r:id="rId14"/>
    <p:sldId id="347" r:id="rId15"/>
    <p:sldId id="346" r:id="rId16"/>
    <p:sldId id="345" r:id="rId17"/>
    <p:sldId id="344" r:id="rId18"/>
    <p:sldId id="343" r:id="rId19"/>
    <p:sldId id="342" r:id="rId20"/>
    <p:sldId id="341" r:id="rId21"/>
    <p:sldId id="340" r:id="rId22"/>
    <p:sldId id="339" r:id="rId23"/>
    <p:sldId id="338" r:id="rId24"/>
    <p:sldId id="337" r:id="rId25"/>
    <p:sldId id="336" r:id="rId26"/>
    <p:sldId id="335" r:id="rId27"/>
    <p:sldId id="334" r:id="rId28"/>
    <p:sldId id="333" r:id="rId29"/>
    <p:sldId id="332" r:id="rId30"/>
    <p:sldId id="331" r:id="rId31"/>
    <p:sldId id="329" r:id="rId32"/>
    <p:sldId id="328" r:id="rId33"/>
    <p:sldId id="327" r:id="rId34"/>
    <p:sldId id="326" r:id="rId35"/>
    <p:sldId id="325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2868295" y="2997200"/>
            <a:ext cx="6456090" cy="8566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39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77078" y="1901016"/>
            <a:ext cx="257078" cy="305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72795" y="3340572"/>
            <a:ext cx="809319" cy="343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695"/>
          <a:stretch>
            <a:fillRect/>
          </a:stretch>
        </p:blipFill>
        <p:spPr>
          <a:xfrm>
            <a:off x="4481830" y="4005580"/>
            <a:ext cx="3096305" cy="2635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967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63627" y="2634444"/>
            <a:ext cx="628413" cy="34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14" r="34657"/>
          <a:stretch>
            <a:fillRect/>
          </a:stretch>
        </p:blipFill>
        <p:spPr>
          <a:xfrm>
            <a:off x="4728210" y="3357245"/>
            <a:ext cx="2736170" cy="2635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21966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7"/>
          <a:stretch>
            <a:fillRect/>
          </a:stretch>
        </p:blipFill>
        <p:spPr>
          <a:xfrm>
            <a:off x="982980" y="2881630"/>
            <a:ext cx="10945540" cy="2318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99830" y="2924175"/>
            <a:ext cx="89154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77897" y="4608752"/>
            <a:ext cx="828362" cy="429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041" b="2488"/>
          <a:stretch>
            <a:fillRect/>
          </a:stretch>
        </p:blipFill>
        <p:spPr>
          <a:xfrm>
            <a:off x="3935730" y="4220845"/>
            <a:ext cx="5328285" cy="2608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64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8695" y="3288665"/>
            <a:ext cx="790257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8891" y="4045705"/>
            <a:ext cx="2685037" cy="29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8413" y="4703444"/>
            <a:ext cx="2189924" cy="34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7270" y="5276215"/>
            <a:ext cx="459168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64584" y="6066583"/>
            <a:ext cx="4970176" cy="362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  <p:bldP spid="10" grpId="0" bldLvl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1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" y="2398395"/>
            <a:ext cx="619125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020" y="3156663"/>
            <a:ext cx="3380100" cy="371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6320" y="3806825"/>
            <a:ext cx="5689600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8695" y="4473575"/>
            <a:ext cx="6971665" cy="200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6144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655820" y="981075"/>
            <a:ext cx="280797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1628775"/>
            <a:ext cx="538226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430" y="2565400"/>
            <a:ext cx="3041650" cy="269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27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3908425"/>
            <a:ext cx="626681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5845" y="4626610"/>
            <a:ext cx="399986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5845" y="5293995"/>
            <a:ext cx="708787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318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695450"/>
            <a:ext cx="7192010" cy="187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838698"/>
            <a:ext cx="4408413" cy="305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544749"/>
            <a:ext cx="1989974" cy="276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1523365"/>
            <a:ext cx="3337560" cy="2223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44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3284220"/>
            <a:ext cx="286131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5845" y="3984625"/>
            <a:ext cx="300545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5845" y="4665345"/>
            <a:ext cx="3054350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6020" y="5382291"/>
            <a:ext cx="4979697" cy="333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935730" y="3274695"/>
            <a:ext cx="317373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23385" y="4667250"/>
            <a:ext cx="3054350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00195" y="3933190"/>
            <a:ext cx="317373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2" grpId="0" animBg="1"/>
      <p:bldP spid="2" grpId="0" bldLvl="0" animBg="1"/>
      <p:bldP spid="13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1125425"/>
            <a:ext cx="11340000" cy="21053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3814" y="1963741"/>
            <a:ext cx="1894760" cy="276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3210" y="2602230"/>
            <a:ext cx="470408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01595" y="1206500"/>
            <a:ext cx="527240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1125220"/>
            <a:ext cx="2921635" cy="2099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6481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17550"/>
            <a:ext cx="11340000" cy="5163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1712812"/>
            <a:ext cx="304686" cy="323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81158" y="3227491"/>
            <a:ext cx="285643" cy="304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62115" y="4732644"/>
            <a:ext cx="314206" cy="304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4349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7900" y="3573145"/>
            <a:ext cx="2573655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695" y="4395470"/>
            <a:ext cx="765556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74" b="64951"/>
          <a:stretch>
            <a:fillRect/>
          </a:stretch>
        </p:blipFill>
        <p:spPr>
          <a:xfrm>
            <a:off x="988695" y="4976495"/>
            <a:ext cx="7555230" cy="188150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11225" y="4941570"/>
            <a:ext cx="7655560" cy="189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070" y="3573145"/>
            <a:ext cx="3168000" cy="293675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9825" y="3573145"/>
            <a:ext cx="3060000" cy="28099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86"/>
          <a:stretch>
            <a:fillRect/>
          </a:stretch>
        </p:blipFill>
        <p:spPr>
          <a:xfrm>
            <a:off x="407035" y="1165655"/>
            <a:ext cx="11339830" cy="34146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702810" y="1290955"/>
            <a:ext cx="204978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8904" y="2025358"/>
            <a:ext cx="8188413" cy="343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8904" y="2721346"/>
            <a:ext cx="4094206" cy="35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8904" y="3445936"/>
            <a:ext cx="1999496" cy="295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8904" y="4141924"/>
            <a:ext cx="1932846" cy="286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3880" y="2565400"/>
            <a:ext cx="3168000" cy="29367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4519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24634" y="3917014"/>
            <a:ext cx="1713853" cy="305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9690" y="4437380"/>
            <a:ext cx="3081020" cy="2301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223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96423" y="1052740"/>
            <a:ext cx="3265844" cy="38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420" y="1768710"/>
            <a:ext cx="1770982" cy="391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5490" y="2637155"/>
            <a:ext cx="3081020" cy="2301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736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728695"/>
            <a:ext cx="6941108" cy="352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385936"/>
            <a:ext cx="1275869" cy="361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100329"/>
            <a:ext cx="2780251" cy="276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711575"/>
            <a:ext cx="2171700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386235"/>
            <a:ext cx="2332745" cy="361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5053002"/>
            <a:ext cx="5132040" cy="352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95550" y="3717290"/>
            <a:ext cx="2171700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bldLvl="0" animBg="1"/>
      <p:bldP spid="10" grpId="0" animBg="1"/>
      <p:bldP spid="11" grpId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470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9735" y="3068955"/>
            <a:ext cx="3452495" cy="31051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636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596390"/>
            <a:ext cx="2361565" cy="83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799545"/>
            <a:ext cx="4770226" cy="33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429000"/>
            <a:ext cx="2464435" cy="8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9735" y="836930"/>
            <a:ext cx="2997200" cy="269557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786380" y="3429000"/>
            <a:ext cx="2464435" cy="8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  <p:bldP spid="11" grpId="0" bldLvl="0" animBg="1"/>
      <p:bldP spid="1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04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796046"/>
            <a:ext cx="2485088" cy="324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111519"/>
            <a:ext cx="3713350" cy="333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01914" y="2482380"/>
            <a:ext cx="2018539" cy="167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455589"/>
            <a:ext cx="4351284" cy="305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5057140"/>
            <a:ext cx="362521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7"/>
          <a:stretch>
            <a:fillRect/>
          </a:stretch>
        </p:blipFill>
        <p:spPr>
          <a:xfrm>
            <a:off x="7752125" y="899795"/>
            <a:ext cx="3947750" cy="3436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242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5" y="4437380"/>
            <a:ext cx="3298825" cy="226250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429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1738097"/>
            <a:ext cx="3503879" cy="36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433320"/>
            <a:ext cx="350393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5755" y="2925445"/>
            <a:ext cx="585216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3614625"/>
            <a:ext cx="11340000" cy="230540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2890" y="3717290"/>
            <a:ext cx="7185025" cy="79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5755" y="4653280"/>
            <a:ext cx="325945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85210" y="4725670"/>
            <a:ext cx="325945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5280" y="5374640"/>
            <a:ext cx="233680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711450" y="5371465"/>
            <a:ext cx="538353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1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2615074"/>
            <a:ext cx="314206" cy="31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20" b="22387"/>
          <a:stretch>
            <a:fillRect/>
          </a:stretch>
        </p:blipFill>
        <p:spPr>
          <a:xfrm>
            <a:off x="4302125" y="3933190"/>
            <a:ext cx="3456305" cy="266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15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740535"/>
            <a:ext cx="731329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392680"/>
            <a:ext cx="414909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083560"/>
            <a:ext cx="4011930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705860"/>
            <a:ext cx="526542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394200"/>
            <a:ext cx="414909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5031740"/>
            <a:ext cx="576516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5720715"/>
            <a:ext cx="513588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511675" y="2348865"/>
            <a:ext cx="414909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439920" y="3082925"/>
            <a:ext cx="414909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511675" y="4341495"/>
            <a:ext cx="414909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7980" y="1762760"/>
            <a:ext cx="3298825" cy="2262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1" grpId="0" bldLvl="0" animBg="1"/>
      <p:bldP spid="13" grpId="0" bldLvl="0" animBg="1"/>
      <p:bldP spid="15" grpId="0" bldLvl="0" animBg="1"/>
      <p:bldP spid="17" grpId="0" bldLvl="0" animBg="1"/>
      <p:bldP spid="2" grpId="0" bldLvl="0" animBg="1"/>
      <p:bldP spid="19" grpId="0" bldLvl="0" animBg="1"/>
      <p:bldP spid="20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552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36405" y="2249170"/>
            <a:ext cx="2551430" cy="252412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644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688465"/>
            <a:ext cx="782574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357120"/>
            <a:ext cx="782574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023870"/>
            <a:ext cx="782574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9780" y="934720"/>
            <a:ext cx="2510871" cy="248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5"/>
          <a:stretch>
            <a:fillRect/>
          </a:stretch>
        </p:blipFill>
        <p:spPr>
          <a:xfrm>
            <a:off x="360045" y="765175"/>
            <a:ext cx="10692000" cy="60065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5120" y="1315720"/>
            <a:ext cx="275082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99"/>
          <a:stretch>
            <a:fillRect/>
          </a:stretch>
        </p:blipFill>
        <p:spPr>
          <a:xfrm>
            <a:off x="8472215" y="899795"/>
            <a:ext cx="3300050" cy="266636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5120" y="1988820"/>
            <a:ext cx="275082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60045" y="2565400"/>
            <a:ext cx="336359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719830" y="2565400"/>
            <a:ext cx="399161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9380" y="3285490"/>
            <a:ext cx="6949440" cy="170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9380" y="5085080"/>
            <a:ext cx="430212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439920" y="5085080"/>
            <a:ext cx="399161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46380" y="5661660"/>
            <a:ext cx="290830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154680" y="5690870"/>
            <a:ext cx="399161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46380" y="6296660"/>
            <a:ext cx="399161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97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854200"/>
            <a:ext cx="186563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540814"/>
            <a:ext cx="5941360" cy="324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218128"/>
            <a:ext cx="1618639" cy="276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784600"/>
            <a:ext cx="215836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478020"/>
            <a:ext cx="851598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99"/>
          <a:stretch>
            <a:fillRect/>
          </a:stretch>
        </p:blipFill>
        <p:spPr>
          <a:xfrm>
            <a:off x="8472215" y="899795"/>
            <a:ext cx="3300050" cy="266636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207260" y="1856740"/>
            <a:ext cx="282829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95550" y="3784600"/>
            <a:ext cx="279019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  <p:bldP spid="9" grpId="0" bldLvl="0" animBg="1"/>
      <p:bldP spid="10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375"/>
          <a:stretch>
            <a:fillRect/>
          </a:stretch>
        </p:blipFill>
        <p:spPr>
          <a:xfrm>
            <a:off x="360045" y="899795"/>
            <a:ext cx="11339830" cy="2168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1081027"/>
            <a:ext cx="304685" cy="323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01"/>
          <a:stretch>
            <a:fillRect/>
          </a:stretch>
        </p:blipFill>
        <p:spPr>
          <a:xfrm>
            <a:off x="426085" y="980235"/>
            <a:ext cx="11339830" cy="23135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18634" y="1931529"/>
            <a:ext cx="304685" cy="323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01" r="19359"/>
          <a:stretch>
            <a:fillRect/>
          </a:stretch>
        </p:blipFill>
        <p:spPr>
          <a:xfrm>
            <a:off x="4367530" y="3068955"/>
            <a:ext cx="3383870" cy="343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444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1805440"/>
            <a:ext cx="314206" cy="30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142"/>
          <a:stretch>
            <a:fillRect/>
          </a:stretch>
        </p:blipFill>
        <p:spPr>
          <a:xfrm>
            <a:off x="4799965" y="3141345"/>
            <a:ext cx="2592115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04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2616895"/>
            <a:ext cx="304686" cy="324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51" r="36499" b="4425"/>
          <a:stretch>
            <a:fillRect/>
          </a:stretch>
        </p:blipFill>
        <p:spPr>
          <a:xfrm>
            <a:off x="8399780" y="3501390"/>
            <a:ext cx="3600450" cy="3168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30709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2401430"/>
            <a:ext cx="304685" cy="324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26" r="3478" b="4425"/>
          <a:stretch>
            <a:fillRect/>
          </a:stretch>
        </p:blipFill>
        <p:spPr>
          <a:xfrm>
            <a:off x="4804410" y="3717290"/>
            <a:ext cx="2583815" cy="3072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9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4851518"/>
            <a:ext cx="304685" cy="314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63</cp:revision>
  <dcterms:created xsi:type="dcterms:W3CDTF">2015-09-16T06:44:00Z</dcterms:created>
  <dcterms:modified xsi:type="dcterms:W3CDTF">2024-11-03T11:06:12Z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