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29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247900"/>
            <a:ext cx="62865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3309850"/>
            <a:ext cx="32372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944" y="4443337"/>
            <a:ext cx="32372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4443337"/>
            <a:ext cx="32372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8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86855" y="3230245"/>
            <a:ext cx="136017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796790"/>
            <a:ext cx="1087564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5516880"/>
            <a:ext cx="39719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93870" y="5473065"/>
            <a:ext cx="614108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042263"/>
            <a:ext cx="380856" cy="39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400" y="3973256"/>
            <a:ext cx="609370" cy="40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09930"/>
            <a:ext cx="11160000" cy="6091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4725035"/>
            <a:ext cx="6261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1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197615"/>
            <a:ext cx="437984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96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3717290"/>
            <a:ext cx="10801395" cy="234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4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843046"/>
            <a:ext cx="371334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3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1902502"/>
            <a:ext cx="323727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9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2024-11-05T02:09:54Z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