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1880870"/>
            <a:ext cx="76295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620" y="3079750"/>
            <a:ext cx="4810125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074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415415" y="1845310"/>
            <a:ext cx="270065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1341120"/>
            <a:ext cx="3438525" cy="220027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415415" y="2853055"/>
            <a:ext cx="270065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3919855"/>
            <a:ext cx="7997825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5373370"/>
            <a:ext cx="7997825" cy="105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7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58815" y="4016375"/>
            <a:ext cx="2805430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5802179"/>
            <a:ext cx="1875717" cy="4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3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1048385"/>
            <a:ext cx="29552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0370" y="1172845"/>
            <a:ext cx="200850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285845"/>
            <a:ext cx="571284" cy="41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068955"/>
            <a:ext cx="24479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139723"/>
            <a:ext cx="371335" cy="40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2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48816" y="5487912"/>
            <a:ext cx="371335" cy="4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61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5825" y="3140710"/>
            <a:ext cx="280035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"/>
          <a:stretch>
            <a:fillRect/>
          </a:stretch>
        </p:blipFill>
        <p:spPr>
          <a:xfrm>
            <a:off x="360045" y="909115"/>
            <a:ext cx="11339830" cy="4040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972880"/>
            <a:ext cx="342770" cy="40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95" b="9547"/>
          <a:stretch>
            <a:fillRect/>
          </a:stretch>
        </p:blipFill>
        <p:spPr>
          <a:xfrm>
            <a:off x="1343660" y="4796790"/>
            <a:ext cx="8856980" cy="201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1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4013796"/>
            <a:ext cx="314206" cy="39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1" r="57671" b="3722"/>
          <a:stretch>
            <a:fillRect/>
          </a:stretch>
        </p:blipFill>
        <p:spPr>
          <a:xfrm>
            <a:off x="4263390" y="3500755"/>
            <a:ext cx="4046855" cy="327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3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894" y="3176499"/>
            <a:ext cx="609370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7" r="15545" b="3933"/>
          <a:stretch>
            <a:fillRect/>
          </a:stretch>
        </p:blipFill>
        <p:spPr>
          <a:xfrm>
            <a:off x="4872355" y="3789045"/>
            <a:ext cx="2450465" cy="298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892550"/>
            <a:ext cx="542544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3893185"/>
            <a:ext cx="4192270" cy="28321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88085" y="4940935"/>
            <a:ext cx="542544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3615" y="5921375"/>
            <a:ext cx="542544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77" b="20082"/>
          <a:stretch>
            <a:fillRect/>
          </a:stretch>
        </p:blipFill>
        <p:spPr>
          <a:xfrm>
            <a:off x="360045" y="2061845"/>
            <a:ext cx="11339830" cy="28075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246"/>
          <a:stretch>
            <a:fillRect/>
          </a:stretch>
        </p:blipFill>
        <p:spPr>
          <a:xfrm>
            <a:off x="360045" y="756285"/>
            <a:ext cx="10440000" cy="11345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3375" y="4228465"/>
            <a:ext cx="6483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860800"/>
            <a:ext cx="2110740" cy="216725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30"/>
          <a:stretch>
            <a:fillRect/>
          </a:stretch>
        </p:blipFill>
        <p:spPr>
          <a:xfrm>
            <a:off x="360045" y="6018100"/>
            <a:ext cx="11339830" cy="79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60045" y="899795"/>
            <a:ext cx="6024290" cy="273621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492375"/>
            <a:ext cx="4764405" cy="135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980440"/>
            <a:ext cx="4192270" cy="283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973830"/>
            <a:ext cx="10591165" cy="170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923280"/>
            <a:ext cx="105911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25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60045" y="2060575"/>
            <a:ext cx="496824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31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" r="60208" b="8272"/>
          <a:stretch>
            <a:fillRect/>
          </a:stretch>
        </p:blipFill>
        <p:spPr>
          <a:xfrm>
            <a:off x="6456045" y="4149090"/>
            <a:ext cx="3968750" cy="253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6775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" r="60208" b="8272"/>
          <a:stretch>
            <a:fillRect/>
          </a:stretch>
        </p:blipFill>
        <p:spPr>
          <a:xfrm>
            <a:off x="7896225" y="2132965"/>
            <a:ext cx="3968750" cy="253301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8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3245670"/>
            <a:ext cx="1047355" cy="56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" r="60208" b="8272"/>
          <a:stretch>
            <a:fillRect/>
          </a:stretch>
        </p:blipFill>
        <p:spPr>
          <a:xfrm>
            <a:off x="7536180" y="1772285"/>
            <a:ext cx="3968750" cy="253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283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35280" y="2492375"/>
            <a:ext cx="4085590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4004945"/>
            <a:ext cx="10681970" cy="2802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0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005791"/>
            <a:ext cx="380856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62305"/>
            <a:ext cx="10944000" cy="6152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692150"/>
            <a:ext cx="63182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1"/>
          <a:stretch>
            <a:fillRect/>
          </a:stretch>
        </p:blipFill>
        <p:spPr>
          <a:xfrm>
            <a:off x="360045" y="980235"/>
            <a:ext cx="11339830" cy="1932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170435"/>
            <a:ext cx="380856" cy="39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1" t="7830" r="28245" b="9170"/>
          <a:stretch>
            <a:fillRect/>
          </a:stretch>
        </p:blipFill>
        <p:spPr>
          <a:xfrm>
            <a:off x="4337685" y="2925445"/>
            <a:ext cx="3517265" cy="351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1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0151" y="3025201"/>
            <a:ext cx="314205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272" y="3978206"/>
            <a:ext cx="323727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9647" y="4940742"/>
            <a:ext cx="571283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846" y="5912807"/>
            <a:ext cx="609370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84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1282185"/>
            <a:ext cx="1094961" cy="55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8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3972219"/>
            <a:ext cx="609370" cy="40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1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932555"/>
            <a:ext cx="446151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737735"/>
            <a:ext cx="5213985" cy="15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2024-11-04T03:49:11Z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