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6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3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2971800"/>
            <a:ext cx="88011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3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261925"/>
            <a:ext cx="1094962" cy="5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4461959"/>
            <a:ext cx="323727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5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3960" y="1252220"/>
            <a:ext cx="869315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4195288"/>
            <a:ext cx="1094962" cy="5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9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2309545"/>
            <a:ext cx="314206" cy="39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63490" y="4375150"/>
            <a:ext cx="10325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8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837430"/>
            <a:ext cx="622554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876925"/>
            <a:ext cx="622554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0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07005"/>
            <a:ext cx="404368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989830"/>
            <a:ext cx="69608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949315"/>
            <a:ext cx="696087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65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2815655"/>
            <a:ext cx="6645944" cy="123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4212590"/>
            <a:ext cx="3517265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610" y="5629275"/>
            <a:ext cx="613156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8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3716655"/>
            <a:ext cx="10659110" cy="271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111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1915795"/>
            <a:ext cx="7014210" cy="157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31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89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0045" y="2214245"/>
            <a:ext cx="7282180" cy="156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93820"/>
            <a:ext cx="843407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725035"/>
            <a:ext cx="889635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661025"/>
            <a:ext cx="889635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0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147856"/>
            <a:ext cx="371335" cy="40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402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411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160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32039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38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628775"/>
            <a:ext cx="6645275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068955"/>
            <a:ext cx="6645275" cy="146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733925"/>
            <a:ext cx="664527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6092825"/>
            <a:ext cx="66452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47065"/>
            <a:ext cx="9427210" cy="6152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565" y="1340485"/>
            <a:ext cx="575564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545080"/>
            <a:ext cx="575564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19380" y="3860800"/>
            <a:ext cx="8282940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7625" y="5176520"/>
            <a:ext cx="828294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71755" y="6381750"/>
            <a:ext cx="828294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"/>
          <a:stretch>
            <a:fillRect/>
          </a:stretch>
        </p:blipFill>
        <p:spPr>
          <a:xfrm>
            <a:off x="360045" y="664845"/>
            <a:ext cx="10280650" cy="6143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80" y="1340485"/>
            <a:ext cx="10385425" cy="274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220845"/>
            <a:ext cx="10385425" cy="26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7385"/>
            <a:ext cx="10329545" cy="61004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063750" y="3500755"/>
            <a:ext cx="7194550" cy="136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4940935"/>
            <a:ext cx="19678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191770" y="5454015"/>
            <a:ext cx="985393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1252960"/>
            <a:ext cx="352292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90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177867"/>
            <a:ext cx="371335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9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827125"/>
            <a:ext cx="437984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94855"/>
            <a:ext cx="437984" cy="39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0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84026"/>
            <a:ext cx="390377" cy="40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808553"/>
            <a:ext cx="390377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27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928013"/>
            <a:ext cx="352292" cy="39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2024-11-05T02:44:14Z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