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5585" y="3068955"/>
            <a:ext cx="9180000" cy="7641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465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4039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433521"/>
            <a:ext cx="790277" cy="38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6775" y="3005505"/>
            <a:ext cx="799798" cy="3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3904" y="3005505"/>
            <a:ext cx="790277" cy="38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2292" y="3005505"/>
            <a:ext cx="742670" cy="3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319" y="4272620"/>
            <a:ext cx="790277" cy="3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5415" y="4282147"/>
            <a:ext cx="799798" cy="37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3716655"/>
            <a:ext cx="3134360" cy="287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367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47" y="1310209"/>
            <a:ext cx="599848" cy="3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365" y="1310209"/>
            <a:ext cx="571284" cy="3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2997" y="1310209"/>
            <a:ext cx="856926" cy="3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220" y="3704590"/>
            <a:ext cx="584898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3573145"/>
            <a:ext cx="3134360" cy="287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4225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44080" y="4534294"/>
            <a:ext cx="847405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4076700"/>
            <a:ext cx="2611755" cy="239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2024-11-04T08:14:33Z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