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5" r:id="rId9"/>
    <p:sldId id="334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141345"/>
            <a:ext cx="11340000" cy="45620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900000"/>
            <a:ext cx="11340000" cy="4739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2421255"/>
            <a:ext cx="1000950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 b="4892"/>
          <a:stretch>
            <a:fillRect/>
          </a:stretch>
        </p:blipFill>
        <p:spPr>
          <a:xfrm>
            <a:off x="10128885" y="1772920"/>
            <a:ext cx="1892300" cy="2307590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119380" y="3357245"/>
            <a:ext cx="1000950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9380" y="4149090"/>
            <a:ext cx="1000950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7625" y="4992370"/>
            <a:ext cx="1000950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8507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47625" y="1989455"/>
            <a:ext cx="9649460" cy="217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 b="4892"/>
          <a:stretch>
            <a:fillRect/>
          </a:stretch>
        </p:blipFill>
        <p:spPr>
          <a:xfrm>
            <a:off x="9696450" y="1629410"/>
            <a:ext cx="2148205" cy="261937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4365625"/>
            <a:ext cx="569912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024245" y="4293235"/>
            <a:ext cx="273812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56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565400"/>
            <a:ext cx="583311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7" t="4906" r="30155" b="8369"/>
          <a:stretch>
            <a:fillRect/>
          </a:stretch>
        </p:blipFill>
        <p:spPr>
          <a:xfrm>
            <a:off x="9696450" y="1772920"/>
            <a:ext cx="2209800" cy="244030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6168390" y="2565400"/>
            <a:ext cx="324421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7670" y="3357245"/>
            <a:ext cx="584136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7025" y="4149090"/>
            <a:ext cx="739140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208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168390" y="1052830"/>
            <a:ext cx="402844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7" t="4906" r="30155" b="8369"/>
          <a:stretch>
            <a:fillRect/>
          </a:stretch>
        </p:blipFill>
        <p:spPr>
          <a:xfrm>
            <a:off x="9696450" y="1917065"/>
            <a:ext cx="2209800" cy="244030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63525" y="1845310"/>
            <a:ext cx="8928100" cy="230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79095" y="4376420"/>
            <a:ext cx="553212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951855" y="4356735"/>
            <a:ext cx="339788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89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060575"/>
            <a:ext cx="53352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7" t="4906" r="30155" b="8369"/>
          <a:stretch>
            <a:fillRect/>
          </a:stretch>
        </p:blipFill>
        <p:spPr>
          <a:xfrm>
            <a:off x="9336405" y="988695"/>
            <a:ext cx="2209800" cy="244030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5680710" y="1962150"/>
            <a:ext cx="294322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2852420"/>
            <a:ext cx="212090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456180" y="2924810"/>
            <a:ext cx="231330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799965" y="2924810"/>
            <a:ext cx="369189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3860800"/>
            <a:ext cx="1019937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616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1916430"/>
            <a:ext cx="4637405" cy="2402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074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0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02015" y="3053791"/>
            <a:ext cx="790277" cy="4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356610"/>
            <a:ext cx="3171825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1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3576" y="3071454"/>
            <a:ext cx="1342518" cy="56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4924"/>
          <a:stretch>
            <a:fillRect/>
          </a:stretch>
        </p:blipFill>
        <p:spPr>
          <a:xfrm>
            <a:off x="4728210" y="3789045"/>
            <a:ext cx="2702560" cy="2883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16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860800"/>
            <a:ext cx="4191000" cy="26955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5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9250" y="1978025"/>
            <a:ext cx="542798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860800"/>
            <a:ext cx="4191000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"/>
          <a:stretch>
            <a:fillRect/>
          </a:stretch>
        </p:blipFill>
        <p:spPr>
          <a:xfrm>
            <a:off x="360045" y="764970"/>
            <a:ext cx="11339830" cy="4602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3280" y="5300980"/>
            <a:ext cx="2885440" cy="14947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519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6240" y="4436745"/>
            <a:ext cx="3779520" cy="19577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52170"/>
            <a:ext cx="11340000" cy="259522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16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3860800"/>
            <a:ext cx="4256405" cy="22047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2024-11-05T00:56:23Z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