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141345"/>
            <a:ext cx="11340000" cy="4438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223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3356610"/>
            <a:ext cx="569912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6925" y="981075"/>
            <a:ext cx="2183130" cy="2472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9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15" y="1700530"/>
            <a:ext cx="719010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980440"/>
            <a:ext cx="2183130" cy="247269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91770" y="2564765"/>
            <a:ext cx="8038465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3860800"/>
            <a:ext cx="719010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4652645"/>
            <a:ext cx="719010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625" y="5300980"/>
            <a:ext cx="719010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179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6675" y="3501390"/>
            <a:ext cx="4086225" cy="32766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360045" y="899795"/>
            <a:ext cx="10416585" cy="39998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2729865"/>
            <a:ext cx="607822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836295"/>
            <a:ext cx="4086225" cy="327660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36830" y="3500755"/>
            <a:ext cx="607822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4314190"/>
            <a:ext cx="32289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432175" y="4314190"/>
            <a:ext cx="754697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10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670" y="3500755"/>
            <a:ext cx="600583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750" y="1052830"/>
            <a:ext cx="3067050" cy="245999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35280" y="4221480"/>
            <a:ext cx="600583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22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28435" y="920750"/>
            <a:ext cx="411924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380" y="2852420"/>
            <a:ext cx="3642360" cy="292036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63525" y="1700530"/>
            <a:ext cx="540385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667375" y="1772285"/>
            <a:ext cx="534289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2492375"/>
            <a:ext cx="411924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3356610"/>
            <a:ext cx="411924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716655"/>
            <a:ext cx="2587625" cy="28771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47395"/>
            <a:ext cx="10258827" cy="60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425" y="1556385"/>
            <a:ext cx="635571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2348865"/>
            <a:ext cx="6355715" cy="136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7670" y="3914140"/>
            <a:ext cx="6355715" cy="283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77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51855" y="1052195"/>
            <a:ext cx="433324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2276475"/>
            <a:ext cx="2087245" cy="232092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479425" y="1916430"/>
            <a:ext cx="569468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40690" y="2780665"/>
            <a:ext cx="569468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40690" y="3572510"/>
            <a:ext cx="534606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880100" y="3572510"/>
            <a:ext cx="335026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79425" y="4364355"/>
            <a:ext cx="605155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91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8345" y="3212465"/>
            <a:ext cx="3114675" cy="33508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47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2636520"/>
            <a:ext cx="544068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644900"/>
            <a:ext cx="544068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60045" y="4359910"/>
            <a:ext cx="544068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5085080"/>
            <a:ext cx="544068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59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3645535"/>
            <a:ext cx="584263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1052195"/>
            <a:ext cx="2302510" cy="247777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4437380"/>
            <a:ext cx="584263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05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364990"/>
            <a:ext cx="2183130" cy="24726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97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492375"/>
            <a:ext cx="578612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4315" y="3356610"/>
            <a:ext cx="578612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4149090"/>
            <a:ext cx="5786120" cy="137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5661025"/>
            <a:ext cx="578612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2" grpId="0" bldLvl="0" animBg="1"/>
      <p:bldP spid="3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2024-11-05T01:12:23Z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