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0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4" r:id="rId23"/>
    <p:sldId id="333" r:id="rId24"/>
    <p:sldId id="332" r:id="rId25"/>
    <p:sldId id="331" r:id="rId26"/>
    <p:sldId id="330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8145" y="3048000"/>
            <a:ext cx="631507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010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9252" y="6146349"/>
            <a:ext cx="319760" cy="3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68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7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2786614"/>
            <a:ext cx="352291" cy="40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5012690"/>
            <a:ext cx="9610725" cy="1678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47090"/>
            <a:ext cx="11340000" cy="59411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3365" y="4379595"/>
            <a:ext cx="78486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146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26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167065"/>
            <a:ext cx="599848" cy="40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1919605"/>
            <a:ext cx="283337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295" y="2924810"/>
            <a:ext cx="9757410" cy="2165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02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507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44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9068" y="1109801"/>
            <a:ext cx="371335" cy="41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9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206541"/>
            <a:ext cx="380856" cy="40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2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42"/>
          <a:stretch>
            <a:fillRect/>
          </a:stretch>
        </p:blipFill>
        <p:spPr>
          <a:xfrm>
            <a:off x="360045" y="837360"/>
            <a:ext cx="11339830" cy="1688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2492375"/>
            <a:ext cx="8474075" cy="43002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73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911215" y="1988185"/>
            <a:ext cx="498094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7610" y="2825750"/>
            <a:ext cx="126047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429000"/>
            <a:ext cx="6511925" cy="3304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880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3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564765"/>
            <a:ext cx="10426065" cy="161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02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17207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2060575"/>
            <a:ext cx="8853170" cy="460311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7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39445" y="4360121"/>
            <a:ext cx="599848" cy="3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1284" y="5494430"/>
            <a:ext cx="856926" cy="3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2758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4987" y="1839818"/>
            <a:ext cx="1456775" cy="42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3285490"/>
            <a:ext cx="6749415" cy="3509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2705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3716655"/>
            <a:ext cx="1044003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547870"/>
            <a:ext cx="728218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08570" y="4580890"/>
            <a:ext cx="310451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770" y="5379085"/>
            <a:ext cx="1058608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6177280"/>
            <a:ext cx="145796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775460" y="6177280"/>
            <a:ext cx="715454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71755"/>
            <a:ext cx="11340000" cy="3915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5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188" y="1921963"/>
            <a:ext cx="371334" cy="41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3328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3055" y="3342005"/>
            <a:ext cx="64135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 b="29089"/>
          <a:stretch>
            <a:fillRect/>
          </a:stretch>
        </p:blipFill>
        <p:spPr>
          <a:xfrm>
            <a:off x="2567940" y="4013200"/>
            <a:ext cx="6050915" cy="273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510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516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710387"/>
            <a:ext cx="342770" cy="40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6096000" y="2996565"/>
            <a:ext cx="3787140" cy="23234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33" b="5153"/>
          <a:stretch>
            <a:fillRect/>
          </a:stretch>
        </p:blipFill>
        <p:spPr>
          <a:xfrm>
            <a:off x="911860" y="5293360"/>
            <a:ext cx="10224770" cy="1519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2"/>
          <a:stretch>
            <a:fillRect/>
          </a:stretch>
        </p:blipFill>
        <p:spPr>
          <a:xfrm>
            <a:off x="360045" y="764335"/>
            <a:ext cx="11339830" cy="31491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6" r="13853"/>
          <a:stretch>
            <a:fillRect/>
          </a:stretch>
        </p:blipFill>
        <p:spPr>
          <a:xfrm>
            <a:off x="2495550" y="4004945"/>
            <a:ext cx="7203440" cy="26377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46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67808" y="1121183"/>
            <a:ext cx="2018539" cy="40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6" r="13853"/>
          <a:stretch>
            <a:fillRect/>
          </a:stretch>
        </p:blipFill>
        <p:spPr>
          <a:xfrm>
            <a:off x="1865630" y="1988820"/>
            <a:ext cx="8461375" cy="3098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8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2995733"/>
            <a:ext cx="342770" cy="4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2024-11-05T01:59:14Z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