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075" y="3019425"/>
            <a:ext cx="94678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"/>
          <a:stretch>
            <a:fillRect/>
          </a:stretch>
        </p:blipFill>
        <p:spPr>
          <a:xfrm>
            <a:off x="623570" y="764335"/>
            <a:ext cx="10584000" cy="59693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45" b="2246"/>
          <a:stretch>
            <a:fillRect/>
          </a:stretch>
        </p:blipFill>
        <p:spPr>
          <a:xfrm>
            <a:off x="360045" y="6093460"/>
            <a:ext cx="11160000" cy="6519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33"/>
          <a:stretch>
            <a:fillRect/>
          </a:stretch>
        </p:blipFill>
        <p:spPr>
          <a:xfrm>
            <a:off x="360045" y="764110"/>
            <a:ext cx="11160000" cy="675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215" y="1412240"/>
            <a:ext cx="869378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3355" y="3140710"/>
            <a:ext cx="6768000" cy="361092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555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4538150"/>
            <a:ext cx="323727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4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25625"/>
            <a:ext cx="70923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140710"/>
            <a:ext cx="6544310" cy="3534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140710"/>
            <a:ext cx="6588000" cy="351489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582545"/>
            <a:ext cx="28568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870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133600"/>
            <a:ext cx="10921365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505835"/>
            <a:ext cx="571246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311642"/>
            <a:ext cx="342770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95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026815"/>
            <a:ext cx="1171133" cy="41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"/>
          <a:stretch>
            <a:fillRect/>
          </a:stretch>
        </p:blipFill>
        <p:spPr>
          <a:xfrm>
            <a:off x="360045" y="764540"/>
            <a:ext cx="11304000" cy="60400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110" y="2042874"/>
            <a:ext cx="885491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852420"/>
            <a:ext cx="78105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19"/>
          <a:stretch>
            <a:fillRect/>
          </a:stretch>
        </p:blipFill>
        <p:spPr>
          <a:xfrm>
            <a:off x="360045" y="756285"/>
            <a:ext cx="8656586" cy="93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77"/>
          <a:stretch>
            <a:fillRect/>
          </a:stretch>
        </p:blipFill>
        <p:spPr>
          <a:xfrm>
            <a:off x="360045" y="1773350"/>
            <a:ext cx="11232000" cy="4933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404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4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3212465"/>
            <a:ext cx="9431020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436745"/>
            <a:ext cx="44049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5185410"/>
            <a:ext cx="440499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1"/>
          <a:stretch>
            <a:fillRect/>
          </a:stretch>
        </p:blipFill>
        <p:spPr>
          <a:xfrm>
            <a:off x="360045" y="756285"/>
            <a:ext cx="11160000" cy="6028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