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7" r:id="rId5"/>
    <p:sldId id="356" r:id="rId6"/>
    <p:sldId id="354" r:id="rId7"/>
    <p:sldId id="353" r:id="rId8"/>
    <p:sldId id="350" r:id="rId9"/>
    <p:sldId id="348" r:id="rId10"/>
    <p:sldId id="346" r:id="rId11"/>
    <p:sldId id="345" r:id="rId12"/>
    <p:sldId id="344" r:id="rId13"/>
    <p:sldId id="343" r:id="rId14"/>
    <p:sldId id="342" r:id="rId15"/>
    <p:sldId id="340" r:id="rId16"/>
    <p:sldId id="339" r:id="rId17"/>
    <p:sldId id="338" r:id="rId18"/>
    <p:sldId id="337" r:id="rId19"/>
    <p:sldId id="336" r:id="rId20"/>
    <p:sldId id="335" r:id="rId21"/>
    <p:sldId id="333" r:id="rId22"/>
    <p:sldId id="332" r:id="rId23"/>
    <p:sldId id="331" r:id="rId24"/>
    <p:sldId id="329" r:id="rId25"/>
    <p:sldId id="328" r:id="rId26"/>
    <p:sldId id="327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9170" y="2962275"/>
            <a:ext cx="515302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516"/>
          <a:stretch>
            <a:fillRect/>
          </a:stretch>
        </p:blipFill>
        <p:spPr>
          <a:xfrm>
            <a:off x="360045" y="756285"/>
            <a:ext cx="11339830" cy="38967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1180" y="4725035"/>
            <a:ext cx="3420000" cy="187091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4"/>
          <a:stretch>
            <a:fillRect/>
          </a:stretch>
        </p:blipFill>
        <p:spPr>
          <a:xfrm>
            <a:off x="360045" y="1258570"/>
            <a:ext cx="11339830" cy="5527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7270" y="1631315"/>
            <a:ext cx="60833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3" t="85736"/>
          <a:stretch>
            <a:fillRect/>
          </a:stretch>
        </p:blipFill>
        <p:spPr>
          <a:xfrm>
            <a:off x="360045" y="692785"/>
            <a:ext cx="10764520" cy="70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859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495" y="3860800"/>
            <a:ext cx="6058535" cy="252476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26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06965" y="2934335"/>
            <a:ext cx="57404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985" y="2708275"/>
            <a:ext cx="6058535" cy="25247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517"/>
          <a:stretch>
            <a:fillRect/>
          </a:stretch>
        </p:blipFill>
        <p:spPr>
          <a:xfrm>
            <a:off x="360045" y="5443015"/>
            <a:ext cx="11339830" cy="856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296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2010" y="3860800"/>
            <a:ext cx="2887345" cy="257429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01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20503" y="1224016"/>
            <a:ext cx="314206" cy="39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3415" y="4159250"/>
            <a:ext cx="1301115" cy="121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474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72270" y="3651250"/>
            <a:ext cx="2593340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54760" y="4734560"/>
            <a:ext cx="2764155" cy="7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327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87850" y="3141980"/>
            <a:ext cx="3056890" cy="79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6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91580" y="2931160"/>
            <a:ext cx="2120900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42426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1" r="26121" b="2190"/>
          <a:stretch>
            <a:fillRect/>
          </a:stretch>
        </p:blipFill>
        <p:spPr>
          <a:xfrm>
            <a:off x="3071495" y="4004945"/>
            <a:ext cx="6785610" cy="2658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78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20554" y="2520422"/>
            <a:ext cx="914055" cy="467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57581" y="2510890"/>
            <a:ext cx="971183" cy="467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49874" y="4464929"/>
            <a:ext cx="999748" cy="43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11032" y="4884332"/>
            <a:ext cx="1009269" cy="467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05188" y="4893864"/>
            <a:ext cx="895012" cy="476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79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1" r="26121" b="2190"/>
          <a:stretch>
            <a:fillRect/>
          </a:stretch>
        </p:blipFill>
        <p:spPr>
          <a:xfrm>
            <a:off x="2999740" y="3716655"/>
            <a:ext cx="6785610" cy="265811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70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7670" y="1904365"/>
            <a:ext cx="265811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1" r="69428" b="21666"/>
          <a:stretch>
            <a:fillRect/>
          </a:stretch>
        </p:blipFill>
        <p:spPr>
          <a:xfrm>
            <a:off x="8976360" y="4509135"/>
            <a:ext cx="2807970" cy="2088515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3215640" y="1917065"/>
            <a:ext cx="265811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951855" y="1917065"/>
            <a:ext cx="425005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24815" y="2853690"/>
            <a:ext cx="862647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49885" y="3717290"/>
            <a:ext cx="1036891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24815" y="4653280"/>
            <a:ext cx="555879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024245" y="4580890"/>
            <a:ext cx="282448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48030"/>
            <a:ext cx="11268000" cy="60268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1700530"/>
            <a:ext cx="281559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20" t="6921" r="26121" b="2190"/>
          <a:stretch>
            <a:fillRect/>
          </a:stretch>
        </p:blipFill>
        <p:spPr>
          <a:xfrm>
            <a:off x="8545830" y="1978660"/>
            <a:ext cx="3082290" cy="2900045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335280" y="2708910"/>
            <a:ext cx="281559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35280" y="3500755"/>
            <a:ext cx="704723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1135" y="4364990"/>
            <a:ext cx="448754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5229225"/>
            <a:ext cx="745680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35280" y="6165215"/>
            <a:ext cx="281559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150870" y="6165215"/>
            <a:ext cx="661543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910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3500755"/>
            <a:ext cx="2333625" cy="319087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06851" y="4011818"/>
            <a:ext cx="323727" cy="39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3573145"/>
            <a:ext cx="2306955" cy="3113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70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34135" y="2068195"/>
            <a:ext cx="1406525" cy="1202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3356610"/>
            <a:ext cx="2306955" cy="3113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134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511675" y="980440"/>
            <a:ext cx="475361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650" y="1916430"/>
            <a:ext cx="2333625" cy="3190875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191135" y="1844675"/>
            <a:ext cx="714692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9380" y="2708910"/>
            <a:ext cx="273367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927985" y="2708910"/>
            <a:ext cx="426847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60045" y="3644900"/>
            <a:ext cx="278574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215640" y="3644900"/>
            <a:ext cx="417068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60045" y="4509135"/>
            <a:ext cx="549656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370665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4760" y="4364990"/>
            <a:ext cx="2125980" cy="2280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35825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3753" y="2943466"/>
            <a:ext cx="342769" cy="400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3010" y="4509135"/>
            <a:ext cx="2125980" cy="2280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44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91183" y="2978124"/>
            <a:ext cx="533198" cy="390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7" t="4378" r="32904" b="7260"/>
          <a:stretch>
            <a:fillRect/>
          </a:stretch>
        </p:blipFill>
        <p:spPr>
          <a:xfrm>
            <a:off x="4872355" y="3572510"/>
            <a:ext cx="2437130" cy="3198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48745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3055" y="4886960"/>
            <a:ext cx="59817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5" b="20576"/>
          <a:stretch>
            <a:fillRect/>
          </a:stretch>
        </p:blipFill>
        <p:spPr>
          <a:xfrm>
            <a:off x="983615" y="5805170"/>
            <a:ext cx="10873150" cy="10081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79" b="29661"/>
          <a:stretch>
            <a:fillRect/>
          </a:stretch>
        </p:blipFill>
        <p:spPr>
          <a:xfrm>
            <a:off x="4796790" y="4581525"/>
            <a:ext cx="2598420" cy="1675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8462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4" t="18199" r="11317" b="29677"/>
          <a:stretch>
            <a:fillRect/>
          </a:stretch>
        </p:blipFill>
        <p:spPr>
          <a:xfrm>
            <a:off x="4007485" y="3572510"/>
            <a:ext cx="4176395" cy="20878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19" b="24046"/>
          <a:stretch>
            <a:fillRect/>
          </a:stretch>
        </p:blipFill>
        <p:spPr>
          <a:xfrm>
            <a:off x="983615" y="1624330"/>
            <a:ext cx="10657205" cy="29565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47801" y="3780860"/>
            <a:ext cx="371334" cy="410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98" r="6019"/>
          <a:stretch>
            <a:fillRect/>
          </a:stretch>
        </p:blipFill>
        <p:spPr>
          <a:xfrm>
            <a:off x="983615" y="5872480"/>
            <a:ext cx="10657205" cy="864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7"/>
          <a:stretch>
            <a:fillRect/>
          </a:stretch>
        </p:blipFill>
        <p:spPr>
          <a:xfrm>
            <a:off x="360045" y="764335"/>
            <a:ext cx="11339830" cy="4530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5485" y="4588510"/>
            <a:ext cx="77660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08" r="67196" b="28056"/>
          <a:stretch>
            <a:fillRect/>
          </a:stretch>
        </p:blipFill>
        <p:spPr>
          <a:xfrm>
            <a:off x="5045075" y="5156835"/>
            <a:ext cx="2101850" cy="1627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4930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48120" y="4892040"/>
            <a:ext cx="57531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5" t="6871" r="16396" b="28742"/>
          <a:stretch>
            <a:fillRect/>
          </a:stretch>
        </p:blipFill>
        <p:spPr>
          <a:xfrm>
            <a:off x="8184515" y="4509135"/>
            <a:ext cx="3257550" cy="2167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2024-11-05T01:30:52Z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