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2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2970" y="3086100"/>
            <a:ext cx="53054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907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1981200"/>
            <a:ext cx="11174095" cy="15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85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832100"/>
            <a:ext cx="110629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3789045"/>
            <a:ext cx="11109960" cy="137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6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919174"/>
            <a:ext cx="380856" cy="4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567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42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4513155"/>
            <a:ext cx="371335" cy="4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2"/>
          <a:stretch>
            <a:fillRect/>
          </a:stretch>
        </p:blipFill>
        <p:spPr>
          <a:xfrm>
            <a:off x="360045" y="764540"/>
            <a:ext cx="10800000" cy="43005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0"/>
          <a:stretch>
            <a:fillRect/>
          </a:stretch>
        </p:blipFill>
        <p:spPr>
          <a:xfrm>
            <a:off x="911860" y="5098415"/>
            <a:ext cx="10800000" cy="1735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660" y="5161915"/>
            <a:ext cx="285559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6082030"/>
            <a:ext cx="30143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1340000" cy="589567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8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61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53055"/>
            <a:ext cx="10976610" cy="217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5372735"/>
            <a:ext cx="1097661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0971795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63525" y="2277110"/>
            <a:ext cx="7344410" cy="126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789045"/>
            <a:ext cx="8987155" cy="126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5344160"/>
            <a:ext cx="11177905" cy="143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0800000" cy="612537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66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17489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07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33270"/>
            <a:ext cx="707199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76550"/>
            <a:ext cx="1061148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770" y="3789045"/>
            <a:ext cx="921321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95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780665"/>
            <a:ext cx="10758170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196000" cy="5987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53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41680"/>
            <a:ext cx="10644505" cy="60636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420620"/>
            <a:ext cx="686879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84855"/>
            <a:ext cx="10090785" cy="191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380" y="5379085"/>
            <a:ext cx="10090785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28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947670"/>
            <a:ext cx="936561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789045"/>
            <a:ext cx="936561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4796790"/>
            <a:ext cx="10956290" cy="150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5667" y="2081887"/>
            <a:ext cx="437984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4"/>
          <a:stretch>
            <a:fillRect/>
          </a:stretch>
        </p:blipFill>
        <p:spPr>
          <a:xfrm>
            <a:off x="360045" y="764540"/>
            <a:ext cx="11188065" cy="4469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636520"/>
            <a:ext cx="57404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6" b="7763"/>
          <a:stretch>
            <a:fillRect/>
          </a:stretch>
        </p:blipFill>
        <p:spPr>
          <a:xfrm>
            <a:off x="983615" y="5153660"/>
            <a:ext cx="10643235" cy="170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979651"/>
            <a:ext cx="437984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59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9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3995598"/>
            <a:ext cx="1123526" cy="5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05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8"/>
          <a:stretch>
            <a:fillRect/>
          </a:stretch>
        </p:blipFill>
        <p:spPr>
          <a:xfrm>
            <a:off x="983615" y="2925445"/>
            <a:ext cx="10801395" cy="28771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346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2024-11-04T03:20:17Z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