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4" r:id="rId9"/>
    <p:sldId id="332" r:id="rId10"/>
    <p:sldId id="331" r:id="rId11"/>
    <p:sldId id="330" r:id="rId12"/>
    <p:sldId id="329" r:id="rId13"/>
    <p:sldId id="327" r:id="rId14"/>
    <p:sldId id="325" r:id="rId15"/>
    <p:sldId id="359" r:id="rId16"/>
    <p:sldId id="360" r:id="rId17"/>
    <p:sldId id="361" r:id="rId18"/>
    <p:sldId id="362" r:id="rId19"/>
    <p:sldId id="364" r:id="rId20"/>
    <p:sldId id="365" r:id="rId21"/>
    <p:sldId id="366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3133725"/>
            <a:ext cx="64198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360045" y="899795"/>
            <a:ext cx="6671990" cy="53594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2492375"/>
            <a:ext cx="602234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1412240"/>
            <a:ext cx="3848100" cy="254698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263525" y="3829050"/>
            <a:ext cx="574357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4580890"/>
            <a:ext cx="574357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5445125"/>
            <a:ext cx="574357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6760"/>
            <a:ext cx="11268000" cy="6026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995" y="5384800"/>
            <a:ext cx="9213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3655736"/>
            <a:ext cx="599848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 b="6264"/>
          <a:stretch>
            <a:fillRect/>
          </a:stretch>
        </p:blipFill>
        <p:spPr>
          <a:xfrm>
            <a:off x="7824470" y="3284855"/>
            <a:ext cx="2809240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69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t="20801" r="18939" b="20485"/>
          <a:stretch>
            <a:fillRect/>
          </a:stretch>
        </p:blipFill>
        <p:spPr>
          <a:xfrm>
            <a:off x="4260850" y="4493260"/>
            <a:ext cx="3670300" cy="23037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7360"/>
            <a:ext cx="11340000" cy="17884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4010" y="2849245"/>
            <a:ext cx="6292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4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547604"/>
            <a:ext cx="371335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3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4066608"/>
            <a:ext cx="209471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 b="73623"/>
          <a:stretch>
            <a:fillRect/>
          </a:stretch>
        </p:blipFill>
        <p:spPr>
          <a:xfrm>
            <a:off x="360045" y="828040"/>
            <a:ext cx="6183630" cy="1162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2"/>
          <a:stretch>
            <a:fillRect/>
          </a:stretch>
        </p:blipFill>
        <p:spPr>
          <a:xfrm>
            <a:off x="360045" y="2062275"/>
            <a:ext cx="11339830" cy="35536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509135"/>
            <a:ext cx="2371090" cy="226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8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1833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860800"/>
            <a:ext cx="272415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3716655"/>
            <a:ext cx="583628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560060"/>
            <a:ext cx="1018857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10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2996565"/>
            <a:ext cx="2724150" cy="25984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023110"/>
            <a:ext cx="1018857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20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9965" y="4295140"/>
            <a:ext cx="55943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2" b="26122"/>
          <a:stretch>
            <a:fillRect/>
          </a:stretch>
        </p:blipFill>
        <p:spPr>
          <a:xfrm>
            <a:off x="7968615" y="3932555"/>
            <a:ext cx="2386330" cy="280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15465"/>
            <a:ext cx="37312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129790"/>
            <a:ext cx="2724150" cy="259842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35280" y="2780665"/>
            <a:ext cx="263588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99740" y="2780665"/>
            <a:ext cx="375983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3714115"/>
            <a:ext cx="83693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737100"/>
            <a:ext cx="836930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1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2781857"/>
            <a:ext cx="561762" cy="39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t="3626" r="32904" b="7282"/>
          <a:stretch>
            <a:fillRect/>
          </a:stretch>
        </p:blipFill>
        <p:spPr>
          <a:xfrm>
            <a:off x="4584065" y="3284855"/>
            <a:ext cx="3148965" cy="348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3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042970"/>
            <a:ext cx="371335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2" r="70371" b="23723"/>
          <a:stretch>
            <a:fillRect/>
          </a:stretch>
        </p:blipFill>
        <p:spPr>
          <a:xfrm>
            <a:off x="4520565" y="4436745"/>
            <a:ext cx="3019425" cy="229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9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768626"/>
            <a:ext cx="380856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t="5348" r="22746" b="26122"/>
          <a:stretch>
            <a:fillRect/>
          </a:stretch>
        </p:blipFill>
        <p:spPr>
          <a:xfrm>
            <a:off x="3503930" y="4076700"/>
            <a:ext cx="3505835" cy="264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960441"/>
            <a:ext cx="352292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0" r="68468" b="23894"/>
          <a:stretch>
            <a:fillRect/>
          </a:stretch>
        </p:blipFill>
        <p:spPr>
          <a:xfrm>
            <a:off x="2712085" y="4364990"/>
            <a:ext cx="3575685" cy="244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6361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 r="17029" b="6662"/>
          <a:stretch>
            <a:fillRect/>
          </a:stretch>
        </p:blipFill>
        <p:spPr>
          <a:xfrm>
            <a:off x="4512310" y="3501390"/>
            <a:ext cx="3580765" cy="32848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"/>
          <a:stretch>
            <a:fillRect/>
          </a:stretch>
        </p:blipFill>
        <p:spPr>
          <a:xfrm>
            <a:off x="852170" y="2566035"/>
            <a:ext cx="11148740" cy="857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2502" y="2804448"/>
            <a:ext cx="209471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0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8945" y="4686935"/>
            <a:ext cx="154178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4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572510"/>
            <a:ext cx="6719570" cy="23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644900"/>
            <a:ext cx="3848100" cy="254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