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39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  <p:sldId id="355" r:id="rId18"/>
    <p:sldId id="357" r:id="rId19"/>
    <p:sldId id="358" r:id="rId20"/>
    <p:sldId id="359" r:id="rId21"/>
    <p:sldId id="360" r:id="rId22"/>
    <p:sldId id="361" r:id="rId23"/>
    <p:sldId id="362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7670" y="3061970"/>
            <a:ext cx="62960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720" y="3027045"/>
            <a:ext cx="166370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5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5264" y="1147591"/>
            <a:ext cx="371335" cy="40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900" y="908685"/>
            <a:ext cx="17049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2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4067699"/>
            <a:ext cx="1856675" cy="56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245" y="4067810"/>
            <a:ext cx="402907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1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2043798"/>
            <a:ext cx="323727" cy="3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852420"/>
            <a:ext cx="36004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"/>
          <a:stretch>
            <a:fillRect/>
          </a:stretch>
        </p:blipFill>
        <p:spPr>
          <a:xfrm>
            <a:off x="407670" y="764335"/>
            <a:ext cx="11339830" cy="4537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5157470"/>
            <a:ext cx="2556000" cy="1590094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1"/>
          <a:stretch>
            <a:fillRect/>
          </a:stretch>
        </p:blipFill>
        <p:spPr>
          <a:xfrm>
            <a:off x="1271905" y="5445760"/>
            <a:ext cx="7632745" cy="8178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3"/>
          <a:stretch>
            <a:fillRect/>
          </a:stretch>
        </p:blipFill>
        <p:spPr>
          <a:xfrm>
            <a:off x="413385" y="836930"/>
            <a:ext cx="11125200" cy="16668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5"/>
          <a:stretch>
            <a:fillRect/>
          </a:stretch>
        </p:blipFill>
        <p:spPr>
          <a:xfrm>
            <a:off x="479425" y="2420620"/>
            <a:ext cx="11125200" cy="43929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8630" y="3500755"/>
            <a:ext cx="5144770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385" y="5334635"/>
            <a:ext cx="95567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6165215"/>
            <a:ext cx="95567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630" y="2704465"/>
            <a:ext cx="518350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25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59410" y="1988185"/>
            <a:ext cx="33909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4725035"/>
            <a:ext cx="2726690" cy="169608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60045" y="2939415"/>
            <a:ext cx="995235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3525" y="3903345"/>
            <a:ext cx="498030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 b="16435"/>
          <a:stretch>
            <a:fillRect/>
          </a:stretch>
        </p:blipFill>
        <p:spPr>
          <a:xfrm>
            <a:off x="360045" y="1846580"/>
            <a:ext cx="11340000" cy="34801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99"/>
          <a:stretch>
            <a:fillRect/>
          </a:stretch>
        </p:blipFill>
        <p:spPr>
          <a:xfrm>
            <a:off x="360045" y="756285"/>
            <a:ext cx="9756000" cy="1090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5372735"/>
            <a:ext cx="3528000" cy="1395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5"/>
          <a:stretch>
            <a:fillRect/>
          </a:stretch>
        </p:blipFill>
        <p:spPr>
          <a:xfrm>
            <a:off x="360045" y="1556385"/>
            <a:ext cx="11339830" cy="5256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644900"/>
            <a:ext cx="5165725" cy="309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 t="88478"/>
          <a:stretch>
            <a:fillRect/>
          </a:stretch>
        </p:blipFill>
        <p:spPr>
          <a:xfrm>
            <a:off x="407670" y="765175"/>
            <a:ext cx="1047623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64"/>
          <a:stretch>
            <a:fillRect/>
          </a:stretch>
        </p:blipFill>
        <p:spPr>
          <a:xfrm>
            <a:off x="360045" y="764540"/>
            <a:ext cx="10188000" cy="11643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7" b="18371"/>
          <a:stretch>
            <a:fillRect/>
          </a:stretch>
        </p:blipFill>
        <p:spPr>
          <a:xfrm>
            <a:off x="360045" y="2061210"/>
            <a:ext cx="11339830" cy="28174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8" r="57033" b="31413"/>
          <a:stretch>
            <a:fillRect/>
          </a:stretch>
        </p:blipFill>
        <p:spPr>
          <a:xfrm>
            <a:off x="4024630" y="5010785"/>
            <a:ext cx="4142740" cy="177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05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32175" y="1124585"/>
            <a:ext cx="300990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988820"/>
            <a:ext cx="62337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6055" y="2901950"/>
            <a:ext cx="62337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556385"/>
            <a:ext cx="3528000" cy="139519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86055" y="3716655"/>
            <a:ext cx="82810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6055" y="4652645"/>
            <a:ext cx="828103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9" grpId="0" bldLvl="0" animBg="1"/>
      <p:bldP spid="21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952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28495"/>
            <a:ext cx="43605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51150"/>
            <a:ext cx="78746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490" y="4076700"/>
            <a:ext cx="4096385" cy="161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7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490"/>
            <a:ext cx="11340000" cy="20874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t="85700"/>
          <a:stretch>
            <a:fillRect/>
          </a:stretch>
        </p:blipFill>
        <p:spPr>
          <a:xfrm>
            <a:off x="263525" y="980440"/>
            <a:ext cx="10860405" cy="758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4740" y="1109345"/>
            <a:ext cx="59817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8" r="57033" b="31413"/>
          <a:stretch>
            <a:fillRect/>
          </a:stretch>
        </p:blipFill>
        <p:spPr>
          <a:xfrm>
            <a:off x="4024630" y="4005580"/>
            <a:ext cx="4142740" cy="177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77"/>
          <a:stretch>
            <a:fillRect/>
          </a:stretch>
        </p:blipFill>
        <p:spPr>
          <a:xfrm>
            <a:off x="360045" y="899795"/>
            <a:ext cx="11339830" cy="3752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933040"/>
            <a:ext cx="437984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r="9413" b="33093"/>
          <a:stretch>
            <a:fillRect/>
          </a:stretch>
        </p:blipFill>
        <p:spPr>
          <a:xfrm>
            <a:off x="4079875" y="3572510"/>
            <a:ext cx="4043680" cy="232854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20" b="2343"/>
          <a:stretch>
            <a:fillRect/>
          </a:stretch>
        </p:blipFill>
        <p:spPr>
          <a:xfrm>
            <a:off x="360045" y="6088380"/>
            <a:ext cx="11339830" cy="64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5056416"/>
            <a:ext cx="371335" cy="40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46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5056754"/>
            <a:ext cx="314206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2"/>
          <a:stretch>
            <a:fillRect/>
          </a:stretch>
        </p:blipFill>
        <p:spPr>
          <a:xfrm>
            <a:off x="119380" y="981075"/>
            <a:ext cx="11042015" cy="44862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875" y="2709545"/>
            <a:ext cx="1080135" cy="18738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92480"/>
            <a:ext cx="11224260" cy="5975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120" y="1772285"/>
            <a:ext cx="395478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2708910"/>
            <a:ext cx="73190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572510"/>
            <a:ext cx="73190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4436745"/>
            <a:ext cx="7319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338445"/>
            <a:ext cx="7319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6202045"/>
            <a:ext cx="731901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