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4" r:id="rId5"/>
    <p:sldId id="353" r:id="rId6"/>
    <p:sldId id="352" r:id="rId7"/>
    <p:sldId id="350" r:id="rId8"/>
    <p:sldId id="348" r:id="rId9"/>
    <p:sldId id="346" r:id="rId10"/>
    <p:sldId id="345" r:id="rId11"/>
    <p:sldId id="344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4" r:id="rId20"/>
    <p:sldId id="333" r:id="rId21"/>
    <p:sldId id="331" r:id="rId22"/>
    <p:sldId id="330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47745" y="2971800"/>
            <a:ext cx="5095875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27"/>
          <a:stretch>
            <a:fillRect/>
          </a:stretch>
        </p:blipFill>
        <p:spPr>
          <a:xfrm>
            <a:off x="191770" y="1052195"/>
            <a:ext cx="7082155" cy="22936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0" r="28210"/>
          <a:stretch>
            <a:fillRect/>
          </a:stretch>
        </p:blipFill>
        <p:spPr>
          <a:xfrm>
            <a:off x="6744335" y="1052195"/>
            <a:ext cx="5085080" cy="329628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066"/>
          <a:stretch>
            <a:fillRect/>
          </a:stretch>
        </p:blipFill>
        <p:spPr>
          <a:xfrm>
            <a:off x="191770" y="4437380"/>
            <a:ext cx="11339830" cy="159301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24"/>
          <a:stretch>
            <a:fillRect/>
          </a:stretch>
        </p:blipFill>
        <p:spPr>
          <a:xfrm>
            <a:off x="191770" y="764335"/>
            <a:ext cx="11339830" cy="17362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27"/>
          <a:stretch>
            <a:fillRect/>
          </a:stretch>
        </p:blipFill>
        <p:spPr>
          <a:xfrm>
            <a:off x="191770" y="2559050"/>
            <a:ext cx="7082155" cy="229362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0" r="28210"/>
          <a:stretch>
            <a:fillRect/>
          </a:stretch>
        </p:blipFill>
        <p:spPr>
          <a:xfrm>
            <a:off x="6744335" y="2559050"/>
            <a:ext cx="5085080" cy="329628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530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89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0045" y="2636520"/>
            <a:ext cx="11132820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3500755"/>
            <a:ext cx="11132820" cy="164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04000" cy="594652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2636520"/>
            <a:ext cx="1074928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3572510"/>
            <a:ext cx="1074928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9380" y="4292600"/>
            <a:ext cx="1074928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7625" y="5229225"/>
            <a:ext cx="1074928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0" y="6092825"/>
            <a:ext cx="1074928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1340000" cy="37987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2105" y="3665220"/>
            <a:ext cx="694055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8565" y="4364990"/>
            <a:ext cx="7214870" cy="2377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7714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12980"/>
            <a:ext cx="11340000" cy="36524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3674160"/>
            <a:ext cx="437984" cy="400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4160" y="4220845"/>
            <a:ext cx="6583680" cy="257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900000"/>
            <a:ext cx="11340000" cy="195284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715" y="3068955"/>
            <a:ext cx="8370570" cy="327787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454"/>
          <a:stretch>
            <a:fillRect/>
          </a:stretch>
        </p:blipFill>
        <p:spPr>
          <a:xfrm>
            <a:off x="360045" y="612775"/>
            <a:ext cx="8893275" cy="1080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84"/>
          <a:stretch>
            <a:fillRect/>
          </a:stretch>
        </p:blipFill>
        <p:spPr>
          <a:xfrm>
            <a:off x="983615" y="3503930"/>
            <a:ext cx="11053445" cy="33096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72395" y="4437380"/>
            <a:ext cx="67119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059"/>
          <a:stretch>
            <a:fillRect/>
          </a:stretch>
        </p:blipFill>
        <p:spPr>
          <a:xfrm>
            <a:off x="360045" y="1703705"/>
            <a:ext cx="11053445" cy="1678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645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2852420"/>
            <a:ext cx="666750" cy="360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338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282565" y="2070735"/>
            <a:ext cx="3491230" cy="1236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547"/>
          <a:stretch>
            <a:fillRect/>
          </a:stretch>
        </p:blipFill>
        <p:spPr>
          <a:xfrm>
            <a:off x="360045" y="756285"/>
            <a:ext cx="9275557" cy="100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0180" y="3500755"/>
            <a:ext cx="6777355" cy="326263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385"/>
          <a:stretch>
            <a:fillRect/>
          </a:stretch>
        </p:blipFill>
        <p:spPr>
          <a:xfrm>
            <a:off x="360045" y="1918130"/>
            <a:ext cx="11339830" cy="167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96178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1340000" cy="371434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5" y="4220845"/>
            <a:ext cx="6264000" cy="2416721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496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1770" y="3789045"/>
            <a:ext cx="11224895" cy="2419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43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79875" y="4436745"/>
            <a:ext cx="433768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1916430"/>
            <a:ext cx="804227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8256270" y="1917065"/>
            <a:ext cx="280606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63525" y="2708910"/>
            <a:ext cx="1021397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0488930" y="2781300"/>
            <a:ext cx="67056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35280" y="3644900"/>
            <a:ext cx="1072642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60045" y="4436745"/>
            <a:ext cx="365379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8544560" y="4436745"/>
            <a:ext cx="280606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19380" y="5300980"/>
            <a:ext cx="476123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9480550" y="1052195"/>
            <a:ext cx="183134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51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15214" y="1928921"/>
            <a:ext cx="1133047" cy="438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27190" y="4436745"/>
            <a:ext cx="1230630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836295"/>
            <a:ext cx="666750" cy="360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059"/>
          <a:stretch>
            <a:fillRect/>
          </a:stretch>
        </p:blipFill>
        <p:spPr>
          <a:xfrm>
            <a:off x="360045" y="756285"/>
            <a:ext cx="8608583" cy="936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767"/>
          <a:stretch>
            <a:fillRect/>
          </a:stretch>
        </p:blipFill>
        <p:spPr>
          <a:xfrm>
            <a:off x="4748530" y="4308475"/>
            <a:ext cx="2695575" cy="247777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014"/>
          <a:stretch>
            <a:fillRect/>
          </a:stretch>
        </p:blipFill>
        <p:spPr>
          <a:xfrm>
            <a:off x="360045" y="1775030"/>
            <a:ext cx="11339830" cy="2810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892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14710" y="3760025"/>
            <a:ext cx="342769" cy="400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767"/>
          <a:stretch>
            <a:fillRect/>
          </a:stretch>
        </p:blipFill>
        <p:spPr>
          <a:xfrm>
            <a:off x="4302760" y="3429000"/>
            <a:ext cx="3587115" cy="3297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828245"/>
            <a:ext cx="11340000" cy="266757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302840"/>
            <a:ext cx="11340000" cy="348360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62"/>
          <a:stretch>
            <a:fillRect/>
          </a:stretch>
        </p:blipFill>
        <p:spPr>
          <a:xfrm>
            <a:off x="360045" y="764335"/>
            <a:ext cx="11339830" cy="18010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4" b="3828"/>
          <a:stretch>
            <a:fillRect/>
          </a:stretch>
        </p:blipFill>
        <p:spPr>
          <a:xfrm>
            <a:off x="839470" y="2564765"/>
            <a:ext cx="11017295" cy="424858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394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57581" y="4624789"/>
            <a:ext cx="437984" cy="400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1"/>
          <a:stretch>
            <a:fillRect/>
          </a:stretch>
        </p:blipFill>
        <p:spPr>
          <a:xfrm>
            <a:off x="479425" y="764540"/>
            <a:ext cx="10674350" cy="40087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27"/>
          <a:stretch>
            <a:fillRect/>
          </a:stretch>
        </p:blipFill>
        <p:spPr>
          <a:xfrm>
            <a:off x="1055370" y="4773295"/>
            <a:ext cx="6264000" cy="2028417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2024-11-05T02:38:16Z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