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0" r:id="rId5"/>
    <p:sldId id="349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4" r:id="rId19"/>
    <p:sldId id="333" r:id="rId20"/>
    <p:sldId id="331" r:id="rId21"/>
    <p:sldId id="330" r:id="rId22"/>
    <p:sldId id="376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2962275"/>
            <a:ext cx="87534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6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1233338"/>
            <a:ext cx="371335" cy="40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8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5189755"/>
            <a:ext cx="590327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5189755"/>
            <a:ext cx="609370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0050" y="3885740"/>
            <a:ext cx="199949" cy="39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0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3950636"/>
            <a:ext cx="428463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9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40610" y="3330575"/>
            <a:ext cx="319468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1"/>
          <a:stretch>
            <a:fillRect/>
          </a:stretch>
        </p:blipFill>
        <p:spPr>
          <a:xfrm>
            <a:off x="360045" y="908480"/>
            <a:ext cx="11339830" cy="3558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140" y="3502660"/>
            <a:ext cx="3238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7"/>
          <a:stretch>
            <a:fillRect/>
          </a:stretch>
        </p:blipFill>
        <p:spPr>
          <a:xfrm>
            <a:off x="360045" y="4365625"/>
            <a:ext cx="11339830" cy="2374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7945" y="5936615"/>
            <a:ext cx="87566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20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150"/>
            <a:ext cx="11102975" cy="60890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212465"/>
            <a:ext cx="960437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09135"/>
            <a:ext cx="960437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5680075"/>
            <a:ext cx="960437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0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47641"/>
            <a:ext cx="371335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98"/>
          <a:stretch>
            <a:fillRect/>
          </a:stretch>
        </p:blipFill>
        <p:spPr>
          <a:xfrm>
            <a:off x="360045" y="899795"/>
            <a:ext cx="11339830" cy="2024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 r="22614" b="4942"/>
          <a:stretch>
            <a:fillRect/>
          </a:stretch>
        </p:blipFill>
        <p:spPr>
          <a:xfrm>
            <a:off x="2855595" y="2852420"/>
            <a:ext cx="6623050" cy="39598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3"/>
          <a:stretch>
            <a:fillRect/>
          </a:stretch>
        </p:blipFill>
        <p:spPr>
          <a:xfrm>
            <a:off x="119380" y="764335"/>
            <a:ext cx="11339830" cy="3239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 r="22614" b="4942"/>
          <a:stretch>
            <a:fillRect/>
          </a:stretch>
        </p:blipFill>
        <p:spPr>
          <a:xfrm>
            <a:off x="4728210" y="2780665"/>
            <a:ext cx="6623050" cy="3959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6849" b="4979"/>
          <a:stretch>
            <a:fillRect/>
          </a:stretch>
        </p:blipFill>
        <p:spPr>
          <a:xfrm>
            <a:off x="1415415" y="4004945"/>
            <a:ext cx="2748915" cy="25977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9"/>
          <a:stretch>
            <a:fillRect/>
          </a:stretch>
        </p:blipFill>
        <p:spPr>
          <a:xfrm>
            <a:off x="360045" y="837360"/>
            <a:ext cx="11339830" cy="3474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0000" y="2217056"/>
            <a:ext cx="847405" cy="39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297" y="3416799"/>
            <a:ext cx="1114005" cy="50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2780665"/>
            <a:ext cx="7495540" cy="401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431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9"/>
          <a:stretch>
            <a:fillRect/>
          </a:stretch>
        </p:blipFill>
        <p:spPr>
          <a:xfrm>
            <a:off x="623570" y="981075"/>
            <a:ext cx="10038080" cy="4853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3" b="76582"/>
          <a:stretch>
            <a:fillRect/>
          </a:stretch>
        </p:blipFill>
        <p:spPr>
          <a:xfrm>
            <a:off x="623570" y="5949315"/>
            <a:ext cx="11339830" cy="79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6"/>
          <a:stretch>
            <a:fillRect/>
          </a:stretch>
        </p:blipFill>
        <p:spPr>
          <a:xfrm>
            <a:off x="407670" y="908480"/>
            <a:ext cx="11339830" cy="3597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1455" y="2487930"/>
            <a:ext cx="10627995" cy="195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44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8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414860"/>
            <a:ext cx="342769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4"/>
          <a:stretch>
            <a:fillRect/>
          </a:stretch>
        </p:blipFill>
        <p:spPr>
          <a:xfrm>
            <a:off x="360045" y="909750"/>
            <a:ext cx="11339830" cy="3384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599472"/>
            <a:ext cx="380856" cy="39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0" r="40150" b="2911"/>
          <a:stretch>
            <a:fillRect/>
          </a:stretch>
        </p:blipFill>
        <p:spPr>
          <a:xfrm>
            <a:off x="4493260" y="4149090"/>
            <a:ext cx="3204845" cy="258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8890"/>
            <a:ext cx="11340000" cy="2785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0" r="40150" b="2911"/>
          <a:stretch>
            <a:fillRect/>
          </a:stretch>
        </p:blipFill>
        <p:spPr>
          <a:xfrm>
            <a:off x="4152265" y="3429000"/>
            <a:ext cx="3919855" cy="31565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55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0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033533"/>
            <a:ext cx="390377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625590"/>
            <a:ext cx="371335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2024-11-05T03:32:15Z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