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3032760"/>
            <a:ext cx="1047750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01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4005580"/>
            <a:ext cx="3454400" cy="25736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4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190" y="2977515"/>
            <a:ext cx="5815965" cy="157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869180"/>
            <a:ext cx="980249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5805170"/>
            <a:ext cx="980249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4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2781300"/>
            <a:ext cx="728091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6669" t="3886" b="16521"/>
          <a:stretch>
            <a:fillRect/>
          </a:stretch>
        </p:blipFill>
        <p:spPr>
          <a:xfrm>
            <a:off x="8256270" y="2853055"/>
            <a:ext cx="3599815" cy="295211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623570" y="3789045"/>
            <a:ext cx="728091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23570" y="4581525"/>
            <a:ext cx="728091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9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5760" y="2781300"/>
            <a:ext cx="574802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16669" t="3886" b="16521"/>
          <a:stretch>
            <a:fillRect/>
          </a:stretch>
        </p:blipFill>
        <p:spPr>
          <a:xfrm>
            <a:off x="8256270" y="981075"/>
            <a:ext cx="3599815" cy="295211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35280" y="3645535"/>
            <a:ext cx="717296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653280"/>
            <a:ext cx="7172960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98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3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88820"/>
            <a:ext cx="611505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37725"/>
          <a:stretch>
            <a:fillRect/>
          </a:stretch>
        </p:blipFill>
        <p:spPr>
          <a:xfrm>
            <a:off x="7320280" y="899795"/>
            <a:ext cx="4384675" cy="19202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rcRect l="66360"/>
          <a:stretch>
            <a:fillRect/>
          </a:stretch>
        </p:blipFill>
        <p:spPr>
          <a:xfrm>
            <a:off x="9192260" y="4797425"/>
            <a:ext cx="2368550" cy="1920240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263525" y="2853055"/>
            <a:ext cx="611505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3966210"/>
            <a:ext cx="1045019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5229225"/>
            <a:ext cx="6115050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0611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2781300"/>
            <a:ext cx="5526405" cy="396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421255"/>
            <a:ext cx="4723084" cy="43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8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1210"/>
            <a:ext cx="10762615" cy="188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836930"/>
            <a:ext cx="4837430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2997200"/>
            <a:ext cx="3786505" cy="352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300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3933190"/>
            <a:ext cx="5444490" cy="163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5805805"/>
            <a:ext cx="441071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1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1210"/>
            <a:ext cx="8574405" cy="203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2132965"/>
            <a:ext cx="2933700" cy="198882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29565" y="4376420"/>
            <a:ext cx="711327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5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8195" y="2925445"/>
            <a:ext cx="587184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92035" y="2925445"/>
            <a:ext cx="4595495" cy="343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70" y="3861435"/>
            <a:ext cx="587184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9470" y="4797425"/>
            <a:ext cx="5871845" cy="15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1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88820"/>
            <a:ext cx="648144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997200"/>
            <a:ext cx="648144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3861435"/>
            <a:ext cx="9397365" cy="130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2024-11-04T11:33:55Z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