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0" r:id="rId17"/>
    <p:sldId id="339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3048000"/>
            <a:ext cx="53340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046426"/>
            <a:ext cx="380856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932555"/>
            <a:ext cx="324802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810510"/>
            <a:ext cx="46196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16655"/>
            <a:ext cx="57892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796790"/>
            <a:ext cx="57892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5669915"/>
            <a:ext cx="57892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150"/>
            <a:ext cx="10728000" cy="6084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8005" y="6158865"/>
            <a:ext cx="205676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4" b="31363"/>
          <a:stretch>
            <a:fillRect/>
          </a:stretch>
        </p:blipFill>
        <p:spPr>
          <a:xfrm>
            <a:off x="360045" y="1846580"/>
            <a:ext cx="11231880" cy="25186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66" b="78999"/>
          <a:stretch>
            <a:fillRect/>
          </a:stretch>
        </p:blipFill>
        <p:spPr>
          <a:xfrm>
            <a:off x="360045" y="756285"/>
            <a:ext cx="4680000" cy="10588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8295" y="3837305"/>
            <a:ext cx="51498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16"/>
          <a:stretch>
            <a:fillRect/>
          </a:stretch>
        </p:blipFill>
        <p:spPr>
          <a:xfrm>
            <a:off x="360045" y="5226890"/>
            <a:ext cx="11231880" cy="1561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570" y="3429000"/>
            <a:ext cx="2929890" cy="179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43"/>
          <a:stretch>
            <a:fillRect/>
          </a:stretch>
        </p:blipFill>
        <p:spPr>
          <a:xfrm>
            <a:off x="360045" y="899795"/>
            <a:ext cx="11339830" cy="3536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837843"/>
            <a:ext cx="352292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r="9413" b="30175"/>
          <a:stretch>
            <a:fillRect/>
          </a:stretch>
        </p:blipFill>
        <p:spPr>
          <a:xfrm>
            <a:off x="5808345" y="3644900"/>
            <a:ext cx="3486785" cy="22358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52"/>
          <a:stretch>
            <a:fillRect/>
          </a:stretch>
        </p:blipFill>
        <p:spPr>
          <a:xfrm>
            <a:off x="360045" y="6015785"/>
            <a:ext cx="11339830" cy="74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" b="13889"/>
          <a:stretch>
            <a:fillRect/>
          </a:stretch>
        </p:blipFill>
        <p:spPr>
          <a:xfrm>
            <a:off x="360045" y="908685"/>
            <a:ext cx="11339830" cy="3744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640" y="3786505"/>
            <a:ext cx="59753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11"/>
          <a:stretch>
            <a:fillRect/>
          </a:stretch>
        </p:blipFill>
        <p:spPr>
          <a:xfrm>
            <a:off x="360045" y="6016195"/>
            <a:ext cx="11339830" cy="6284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4" r="72275" b="22918"/>
          <a:stretch>
            <a:fillRect/>
          </a:stretch>
        </p:blipFill>
        <p:spPr>
          <a:xfrm>
            <a:off x="4911725" y="3572510"/>
            <a:ext cx="2367915" cy="233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9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025" y="2703195"/>
            <a:ext cx="22726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4801" r="16396" b="24464"/>
          <a:stretch>
            <a:fillRect/>
          </a:stretch>
        </p:blipFill>
        <p:spPr>
          <a:xfrm>
            <a:off x="4224020" y="3716655"/>
            <a:ext cx="3758565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83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430" y="3644900"/>
            <a:ext cx="35337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795" y="3932555"/>
            <a:ext cx="353377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5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616387"/>
            <a:ext cx="380856" cy="3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4580890"/>
            <a:ext cx="324802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9290"/>
            <a:ext cx="11016000" cy="6138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411730"/>
            <a:ext cx="5731510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76700"/>
            <a:ext cx="71107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940935"/>
            <a:ext cx="711073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6203315"/>
            <a:ext cx="71107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41749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8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89455"/>
            <a:ext cx="557276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2276475"/>
            <a:ext cx="3533775" cy="23526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834640"/>
            <a:ext cx="64008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280" y="3657600"/>
            <a:ext cx="64008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509135"/>
            <a:ext cx="64008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80" y="5416550"/>
            <a:ext cx="64008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900000"/>
            <a:ext cx="11340000" cy="394925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1989455"/>
            <a:ext cx="8442325" cy="179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700530"/>
            <a:ext cx="3093085" cy="205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 b="68321"/>
          <a:stretch>
            <a:fillRect/>
          </a:stretch>
        </p:blipFill>
        <p:spPr>
          <a:xfrm>
            <a:off x="360045" y="899795"/>
            <a:ext cx="4518025" cy="1068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1"/>
          <a:stretch>
            <a:fillRect/>
          </a:stretch>
        </p:blipFill>
        <p:spPr>
          <a:xfrm>
            <a:off x="360045" y="2060370"/>
            <a:ext cx="11339830" cy="2597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658360"/>
            <a:ext cx="35623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7"/>
          <a:stretch>
            <a:fillRect/>
          </a:stretch>
        </p:blipFill>
        <p:spPr>
          <a:xfrm>
            <a:off x="360045" y="908480"/>
            <a:ext cx="11339830" cy="3909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4036674"/>
            <a:ext cx="323726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586605"/>
            <a:ext cx="35623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8500"/>
            <a:ext cx="10440000" cy="61027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204720"/>
            <a:ext cx="508190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3240"/>
            <a:ext cx="62611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3860800"/>
            <a:ext cx="23895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9695" y="3932555"/>
            <a:ext cx="238950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4652645"/>
            <a:ext cx="643953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5445125"/>
            <a:ext cx="643953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6308090"/>
            <a:ext cx="643953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10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01165"/>
            <a:ext cx="781685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125220"/>
            <a:ext cx="3438525" cy="205740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63525" y="3068955"/>
            <a:ext cx="78867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770" y="3933825"/>
            <a:ext cx="78867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4797425"/>
            <a:ext cx="788670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3675" y="5805805"/>
            <a:ext cx="954976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5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4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48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3634105"/>
            <a:ext cx="5688330" cy="166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5372735"/>
            <a:ext cx="254063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860" y="6236970"/>
            <a:ext cx="34975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5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61210"/>
            <a:ext cx="39681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772285"/>
            <a:ext cx="3356610" cy="212090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4281170" y="2061210"/>
            <a:ext cx="41128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2925445"/>
            <a:ext cx="24847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855595" y="2925445"/>
            <a:ext cx="42062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3789045"/>
            <a:ext cx="41300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512310" y="3789680"/>
            <a:ext cx="24847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4652645"/>
            <a:ext cx="670242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719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590" y="1200785"/>
            <a:ext cx="592328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12010"/>
            <a:ext cx="155702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070" y="3284855"/>
            <a:ext cx="294322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947160"/>
            <a:ext cx="99364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4652645"/>
            <a:ext cx="2031365" cy="19373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7715" y="5012690"/>
            <a:ext cx="50641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4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1901190"/>
            <a:ext cx="519874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780665"/>
            <a:ext cx="549846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2024-11-04T08:31:13Z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