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485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26260"/>
            <a:ext cx="72002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33040"/>
            <a:ext cx="720026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604260"/>
            <a:ext cx="72002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483735"/>
            <a:ext cx="72002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376545"/>
            <a:ext cx="72002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69770"/>
            <a:ext cx="720026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81325"/>
            <a:ext cx="72002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980815"/>
            <a:ext cx="720026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3024917"/>
            <a:ext cx="7200000" cy="4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970" y="3902710"/>
            <a:ext cx="720026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88695" y="5426710"/>
            <a:ext cx="7200265" cy="123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0400"/>
            <a:ext cx="51841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87980"/>
            <a:ext cx="540639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38650"/>
            <a:ext cx="439928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3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62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82"/>
          <a:stretch>
            <a:fillRect/>
          </a:stretch>
        </p:blipFill>
        <p:spPr>
          <a:xfrm>
            <a:off x="4368165" y="3932555"/>
            <a:ext cx="347535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82"/>
          <a:stretch>
            <a:fillRect/>
          </a:stretch>
        </p:blipFill>
        <p:spPr>
          <a:xfrm>
            <a:off x="4368165" y="4940935"/>
            <a:ext cx="347535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6430"/>
            <a:ext cx="6157595" cy="18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41140"/>
            <a:ext cx="11340000" cy="1833582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19380" y="4076700"/>
            <a:ext cx="95942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4940935"/>
            <a:ext cx="95942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0" y="6021070"/>
            <a:ext cx="959421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121157"/>
            <a:ext cx="371335" cy="409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8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1989455"/>
            <a:ext cx="69113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94965"/>
            <a:ext cx="817118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08095"/>
            <a:ext cx="551878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982"/>
          <a:stretch>
            <a:fillRect/>
          </a:stretch>
        </p:blipFill>
        <p:spPr>
          <a:xfrm>
            <a:off x="8616315" y="1772920"/>
            <a:ext cx="347535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35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52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32125"/>
            <a:ext cx="44475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965" y="2996565"/>
            <a:ext cx="62763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3932555"/>
            <a:ext cx="91503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3932555"/>
            <a:ext cx="59867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796790"/>
            <a:ext cx="598678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9552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9785" y="1268730"/>
            <a:ext cx="33108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0675" y="1136015"/>
            <a:ext cx="331089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31210" y="2708910"/>
            <a:ext cx="331089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642100" y="2576195"/>
            <a:ext cx="331089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2708910"/>
            <a:ext cx="299910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3989070"/>
            <a:ext cx="896937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8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5640" y="1124585"/>
            <a:ext cx="66465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35280" y="1988820"/>
            <a:ext cx="569976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035040" y="1988820"/>
            <a:ext cx="50260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2996565"/>
            <a:ext cx="24333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855595" y="2996565"/>
            <a:ext cx="20243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942205" y="2996565"/>
            <a:ext cx="26739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40030" y="3860800"/>
            <a:ext cx="683831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380" y="4869180"/>
            <a:ext cx="79394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043041"/>
            <a:ext cx="342770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8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931803"/>
            <a:ext cx="380856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952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3765" y="2804795"/>
            <a:ext cx="5829935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0280" y="4324985"/>
            <a:ext cx="652970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805170"/>
            <a:ext cx="6529705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8180"/>
            <a:ext cx="52971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58770"/>
            <a:ext cx="72199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932555"/>
            <a:ext cx="72199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4940935"/>
            <a:ext cx="72199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083253"/>
            <a:ext cx="342770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292447"/>
            <a:ext cx="43798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451"/>
          <a:stretch>
            <a:fillRect/>
          </a:stretch>
        </p:blipFill>
        <p:spPr>
          <a:xfrm>
            <a:off x="360045" y="760095"/>
            <a:ext cx="11016000" cy="6030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452370"/>
            <a:ext cx="611886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5640" y="3356610"/>
            <a:ext cx="66554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815" y="4292600"/>
            <a:ext cx="66554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5228590"/>
            <a:ext cx="66554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6110605"/>
            <a:ext cx="665543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