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8955"/>
            <a:ext cx="11340000" cy="6303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04060"/>
            <a:ext cx="482028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964815"/>
            <a:ext cx="494792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861435"/>
            <a:ext cx="63207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990" y="4941570"/>
            <a:ext cx="6320790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516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215" y="1875790"/>
            <a:ext cx="648843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215" y="2905760"/>
            <a:ext cx="825563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218" y="3898382"/>
            <a:ext cx="4855145" cy="44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725670"/>
            <a:ext cx="645477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990" y="5733415"/>
            <a:ext cx="645477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2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113370"/>
            <a:ext cx="3713350" cy="45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77335"/>
            <a:ext cx="48914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45" y="5085715"/>
            <a:ext cx="48914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02460"/>
            <a:ext cx="57499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7200"/>
            <a:ext cx="574992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3933190"/>
            <a:ext cx="5749925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9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11350"/>
            <a:ext cx="53740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5445"/>
            <a:ext cx="53740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861435"/>
            <a:ext cx="537400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88185"/>
            <a:ext cx="514223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997200"/>
            <a:ext cx="55905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4006215"/>
            <a:ext cx="559054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81835"/>
            <a:ext cx="502602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42590"/>
            <a:ext cx="502602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933190"/>
            <a:ext cx="55149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923790"/>
            <a:ext cx="551497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2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79600"/>
            <a:ext cx="828992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93060"/>
            <a:ext cx="540000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892550"/>
            <a:ext cx="540000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984115"/>
            <a:ext cx="54000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37385"/>
            <a:ext cx="89998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14650"/>
            <a:ext cx="899985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867785"/>
            <a:ext cx="899985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725670"/>
            <a:ext cx="89998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990" y="5805170"/>
            <a:ext cx="899985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2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3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81505"/>
            <a:ext cx="666559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2853055"/>
            <a:ext cx="666559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035" y="3824605"/>
            <a:ext cx="673798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" y="4797425"/>
            <a:ext cx="666559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2024-11-03T14:33:12Z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