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3141345"/>
            <a:ext cx="11340000" cy="4972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6430"/>
            <a:ext cx="497522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59710"/>
            <a:ext cx="69811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3644900"/>
            <a:ext cx="69811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770" y="4580890"/>
            <a:ext cx="69811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9380" y="5445125"/>
            <a:ext cx="69811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55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988820"/>
            <a:ext cx="496760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r="5600" b="23390"/>
          <a:stretch>
            <a:fillRect/>
          </a:stretch>
        </p:blipFill>
        <p:spPr>
          <a:xfrm>
            <a:off x="4368165" y="2636520"/>
            <a:ext cx="3384550" cy="404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830" y="4220845"/>
            <a:ext cx="3228975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7044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7670" y="2924810"/>
            <a:ext cx="6618605" cy="15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4725035"/>
            <a:ext cx="88372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84160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670" y="3500755"/>
            <a:ext cx="8565515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09135"/>
            <a:ext cx="8592820" cy="23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2242820"/>
            <a:ext cx="322897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9780" y="1118235"/>
            <a:ext cx="258000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830" y="3140710"/>
            <a:ext cx="3228975" cy="23717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060575"/>
            <a:ext cx="719010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54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2565400"/>
            <a:ext cx="2846705" cy="23590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16"/>
          <a:stretch>
            <a:fillRect/>
          </a:stretch>
        </p:blipFill>
        <p:spPr>
          <a:xfrm>
            <a:off x="911860" y="3645535"/>
            <a:ext cx="7992790" cy="18897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0730"/>
            <a:ext cx="11231245" cy="60071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553335"/>
            <a:ext cx="5849620" cy="152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760730"/>
            <a:ext cx="4778844" cy="39600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4436745"/>
            <a:ext cx="40157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5229225"/>
            <a:ext cx="59042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6191250"/>
            <a:ext cx="590423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917065"/>
            <a:ext cx="799338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0" r="5387" b="35180"/>
          <a:stretch>
            <a:fillRect/>
          </a:stretch>
        </p:blipFill>
        <p:spPr>
          <a:xfrm>
            <a:off x="8400415" y="899795"/>
            <a:ext cx="3443605" cy="285686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38760" y="2925445"/>
            <a:ext cx="780224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625" y="3717290"/>
            <a:ext cx="577342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880100" y="3756660"/>
            <a:ext cx="262509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4581525"/>
            <a:ext cx="908367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7625" y="5596255"/>
            <a:ext cx="908367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26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79875" y="1988820"/>
            <a:ext cx="42011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20" r="5387" b="35180"/>
          <a:stretch>
            <a:fillRect/>
          </a:stretch>
        </p:blipFill>
        <p:spPr>
          <a:xfrm>
            <a:off x="8256270" y="1701165"/>
            <a:ext cx="3443605" cy="285686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670" y="2826385"/>
            <a:ext cx="41573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655820" y="2852420"/>
            <a:ext cx="26320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3789045"/>
            <a:ext cx="681355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208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23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25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076700"/>
            <a:ext cx="30099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76910"/>
            <a:ext cx="11088000" cy="60956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628775"/>
            <a:ext cx="437769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564765"/>
            <a:ext cx="437769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76530" y="3429000"/>
            <a:ext cx="437769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4436745"/>
            <a:ext cx="9371330" cy="233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248238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4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053590"/>
            <a:ext cx="31222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1340485"/>
            <a:ext cx="3009900" cy="24384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2924810"/>
            <a:ext cx="31222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70" y="3757930"/>
            <a:ext cx="72104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16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652645"/>
            <a:ext cx="35337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6430"/>
            <a:ext cx="502221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852420"/>
            <a:ext cx="5730875" cy="15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191770" y="4652645"/>
            <a:ext cx="502221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119380" y="5445125"/>
            <a:ext cx="502221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7" grpId="0" bldLvl="0" animBg="1"/>
      <p:bldP spid="5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86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679196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b="48511"/>
          <a:stretch>
            <a:fillRect/>
          </a:stretch>
        </p:blipFill>
        <p:spPr>
          <a:xfrm>
            <a:off x="6888480" y="899795"/>
            <a:ext cx="5027930" cy="274510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2925445"/>
            <a:ext cx="66243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3862070"/>
            <a:ext cx="662432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4653280"/>
            <a:ext cx="79235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5589270"/>
            <a:ext cx="79235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24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4436745"/>
            <a:ext cx="3451860" cy="234505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3716655"/>
            <a:ext cx="5060950" cy="180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2355" y="4580890"/>
            <a:ext cx="506095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5583555"/>
            <a:ext cx="506095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4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1845310"/>
            <a:ext cx="6988810" cy="157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196340"/>
            <a:ext cx="3451860" cy="234505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50850" y="3789045"/>
            <a:ext cx="729996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20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436745"/>
            <a:ext cx="2908300" cy="23964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895" y="2060575"/>
            <a:ext cx="25380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6710" y="2896235"/>
            <a:ext cx="51371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3832225"/>
            <a:ext cx="259207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7670" y="4652645"/>
            <a:ext cx="705294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4509135"/>
            <a:ext cx="379095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594360"/>
            <a:ext cx="10894695" cy="61734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628775"/>
            <a:ext cx="48507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2492375"/>
            <a:ext cx="48507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49555" y="3429000"/>
            <a:ext cx="406971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4368165" y="3429000"/>
            <a:ext cx="406971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4365625"/>
            <a:ext cx="9383395" cy="235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5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099945"/>
            <a:ext cx="54463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196340"/>
            <a:ext cx="3790950" cy="20859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35280" y="2996565"/>
            <a:ext cx="68376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4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572510"/>
            <a:ext cx="2609850" cy="30245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2024-11-04T07:27:38Z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